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07" r:id="rId2"/>
    <p:sldId id="319" r:id="rId3"/>
    <p:sldId id="311" r:id="rId4"/>
    <p:sldId id="312" r:id="rId5"/>
    <p:sldId id="314" r:id="rId6"/>
    <p:sldId id="317" r:id="rId7"/>
    <p:sldId id="358" r:id="rId8"/>
    <p:sldId id="318" r:id="rId9"/>
    <p:sldId id="359" r:id="rId10"/>
    <p:sldId id="316" r:id="rId11"/>
    <p:sldId id="320" r:id="rId12"/>
    <p:sldId id="322" r:id="rId13"/>
    <p:sldId id="321" r:id="rId14"/>
    <p:sldId id="325" r:id="rId15"/>
    <p:sldId id="354" r:id="rId16"/>
    <p:sldId id="324" r:id="rId17"/>
    <p:sldId id="338" r:id="rId18"/>
    <p:sldId id="343" r:id="rId19"/>
    <p:sldId id="344" r:id="rId20"/>
    <p:sldId id="345" r:id="rId21"/>
    <p:sldId id="356" r:id="rId22"/>
    <p:sldId id="357" r:id="rId23"/>
    <p:sldId id="337" r:id="rId24"/>
    <p:sldId id="328" r:id="rId25"/>
    <p:sldId id="360" r:id="rId26"/>
    <p:sldId id="353" r:id="rId27"/>
    <p:sldId id="348" r:id="rId28"/>
    <p:sldId id="330" r:id="rId29"/>
    <p:sldId id="342" r:id="rId30"/>
    <p:sldId id="341" r:id="rId31"/>
    <p:sldId id="351" r:id="rId32"/>
    <p:sldId id="3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3980">
          <p15:clr>
            <a:srgbClr val="A4A3A4"/>
          </p15:clr>
        </p15:guide>
        <p15:guide id="7" pos="7339">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ine Trampe" initials="tr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A2A69"/>
    <a:srgbClr val="D2D3D4"/>
    <a:srgbClr val="005A9B"/>
    <a:srgbClr val="8E8684"/>
    <a:srgbClr val="006A83"/>
    <a:srgbClr val="8FCAE7"/>
    <a:srgbClr val="EFAB00"/>
    <a:srgbClr val="8FC18A"/>
    <a:srgbClr val="CCB02A"/>
    <a:srgbClr val="4A4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47" autoAdjust="0"/>
    <p:restoredTop sz="90732" autoAdjust="0"/>
  </p:normalViewPr>
  <p:slideViewPr>
    <p:cSldViewPr snapToGrid="0" showGuides="1">
      <p:cViewPr>
        <p:scale>
          <a:sx n="90" d="100"/>
          <a:sy n="90" d="100"/>
        </p:scale>
        <p:origin x="-678" y="-444"/>
      </p:cViewPr>
      <p:guideLst>
        <p:guide orient="horz" pos="3980"/>
        <p:guide pos="3840"/>
        <p:guide pos="7339"/>
      </p:guideLst>
    </p:cSldViewPr>
  </p:slideViewPr>
  <p:outlineViewPr>
    <p:cViewPr>
      <p:scale>
        <a:sx n="33" d="100"/>
        <a:sy n="33" d="100"/>
      </p:scale>
      <p:origin x="0" y="0"/>
    </p:cViewPr>
  </p:outlineViewPr>
  <p:notesTextViewPr>
    <p:cViewPr>
      <p:scale>
        <a:sx n="3" d="2"/>
        <a:sy n="3" d="2"/>
      </p:scale>
      <p:origin x="0" y="0"/>
    </p:cViewPr>
  </p:notesTextViewPr>
  <p:sorterViewPr>
    <p:cViewPr>
      <p:scale>
        <a:sx n="54" d="100"/>
        <a:sy n="54" d="100"/>
      </p:scale>
      <p:origin x="0" y="0"/>
    </p:cViewPr>
  </p:sorterViewPr>
  <p:notesViewPr>
    <p:cSldViewPr snapToGrid="0" showGuides="1">
      <p:cViewPr varScale="1">
        <p:scale>
          <a:sx n="86" d="100"/>
          <a:sy n="86" d="100"/>
        </p:scale>
        <p:origin x="303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30T13:23:33.496" idx="2">
    <p:pos x="10" y="10"/>
    <p:text/>
  </p:cm>
  <p:cm authorId="0" dt="2017-01-30T13:23:40.262" idx="3">
    <p:pos x="146" y="14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FDFE10-849F-45C5-BA6E-0E30940CE12F}" type="datetimeFigureOut">
              <a:rPr lang="da-DK" smtClean="0"/>
              <a:t>31-01-2017</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B5556-9A1D-4B71-BF33-123828A9E756}" type="slidenum">
              <a:rPr lang="da-DK" smtClean="0"/>
              <a:t>‹nr.›</a:t>
            </a:fld>
            <a:endParaRPr lang="da-DK" dirty="0"/>
          </a:p>
        </p:txBody>
      </p:sp>
    </p:spTree>
    <p:extLst>
      <p:ext uri="{BB962C8B-B14F-4D97-AF65-F5344CB8AC3E}">
        <p14:creationId xmlns:p14="http://schemas.microsoft.com/office/powerpoint/2010/main" val="106445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da-DK" smtClean="0"/>
              <a:t>31-01-2017</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Hvilke muligheder for permanent</a:t>
            </a:r>
            <a:r>
              <a:rPr lang="da-DK" baseline="0" dirty="0" smtClean="0"/>
              <a:t> </a:t>
            </a:r>
            <a:r>
              <a:rPr lang="da-DK" dirty="0" smtClean="0"/>
              <a:t>genhusning er der</a:t>
            </a:r>
            <a:r>
              <a:rPr lang="da-DK" baseline="0" dirty="0" smtClean="0"/>
              <a:t> i projektet?</a:t>
            </a:r>
          </a:p>
          <a:p>
            <a:r>
              <a:rPr lang="da-DK" baseline="0" dirty="0" smtClean="0"/>
              <a:t>Hvilke afdelinger kan beboerne blive genhuset til?</a:t>
            </a:r>
          </a:p>
          <a:p>
            <a:r>
              <a:rPr lang="da-DK" baseline="0" dirty="0" smtClean="0"/>
              <a:t>Kan beboerne blive genhuset til andre kommuner?</a:t>
            </a:r>
          </a:p>
        </p:txBody>
      </p:sp>
      <p:sp>
        <p:nvSpPr>
          <p:cNvPr id="4" name="Pladsholder til diasnumm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Hvordan</a:t>
            </a:r>
            <a:r>
              <a:rPr lang="da-DK" baseline="0" dirty="0" smtClean="0"/>
              <a:t> foregår tildelingen af boliger?</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Hvor mange tilbud om genhusning kan beboeren få? Som udgangspunkt har </a:t>
            </a:r>
            <a:r>
              <a:rPr lang="da-DK" baseline="0" dirty="0" smtClean="0"/>
              <a:t>beboeren </a:t>
            </a:r>
            <a:r>
              <a:rPr lang="da-DK" baseline="0" dirty="0" smtClean="0"/>
              <a:t>kun krav på et tilbud, men der gives ofte flere </a:t>
            </a:r>
            <a:r>
              <a:rPr lang="da-DK" baseline="0" dirty="0" smtClean="0"/>
              <a:t>tilbud, hvis det er nødvendigt.</a:t>
            </a:r>
            <a:endParaRPr lang="da-DK" baseline="0" dirty="0" smtClean="0"/>
          </a:p>
          <a:p>
            <a:r>
              <a:rPr lang="da-DK" baseline="0" dirty="0" smtClean="0"/>
              <a:t>Kan </a:t>
            </a:r>
            <a:r>
              <a:rPr lang="da-DK" baseline="0" dirty="0" smtClean="0"/>
              <a:t>beboeren se boligen, inden der takkes ja til </a:t>
            </a:r>
            <a:r>
              <a:rPr lang="da-DK" baseline="0" dirty="0" smtClean="0"/>
              <a:t>genhusningstilbuddet</a:t>
            </a:r>
            <a:r>
              <a:rPr lang="da-DK" baseline="0" dirty="0" smtClean="0"/>
              <a:t>?</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sker der med beboerens</a:t>
            </a:r>
            <a:r>
              <a:rPr lang="da-DK" baseline="0" dirty="0" smtClean="0"/>
              <a:t> lejekontrakt?</a:t>
            </a:r>
          </a:p>
          <a:p>
            <a:r>
              <a:rPr lang="da-DK" baseline="0" dirty="0" smtClean="0"/>
              <a:t>Hvad sker der med beboerens nuværende indskud?</a:t>
            </a:r>
          </a:p>
          <a:p>
            <a:r>
              <a:rPr lang="da-DK" baseline="0" dirty="0" smtClean="0"/>
              <a:t>Hvad gør beboeren, hvis en kreditor har gjort udlæg i det nuværende indskud?</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gør beboeren,</a:t>
            </a:r>
            <a:r>
              <a:rPr lang="da-DK" baseline="0" dirty="0" smtClean="0"/>
              <a:t> hvis der ikke er penge til indskud i den nye bolig?</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Hvornår skal beboeren ikke længere betale husleje i</a:t>
            </a:r>
            <a:r>
              <a:rPr lang="da-DK" baseline="0" dirty="0" smtClean="0"/>
              <a:t> den nuværende bolig?</a:t>
            </a:r>
          </a:p>
          <a:p>
            <a:r>
              <a:rPr lang="da-DK" baseline="0" dirty="0" smtClean="0"/>
              <a:t>Hvor lang tid har beboeren til at flytte til den nye bolig? Der er ikke krav om 14 dages </a:t>
            </a:r>
            <a:r>
              <a:rPr lang="da-DK" baseline="0" dirty="0" smtClean="0"/>
              <a:t>overlap på boligerne, </a:t>
            </a:r>
            <a:r>
              <a:rPr lang="da-DK" baseline="0" dirty="0" smtClean="0"/>
              <a:t>men det praktiseres ofte.</a:t>
            </a:r>
          </a:p>
          <a:p>
            <a:r>
              <a:rPr lang="da-DK" baseline="0" dirty="0" smtClean="0"/>
              <a:t>Skal beboeren betale dobbelt husleje, hvis der er overlap?</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skal beboeren</a:t>
            </a:r>
            <a:r>
              <a:rPr lang="da-DK" baseline="0" dirty="0" smtClean="0"/>
              <a:t> selv sørge for ved permanent genhusning?</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Hvilke muligheder for midlertidig</a:t>
            </a:r>
            <a:r>
              <a:rPr lang="da-DK" baseline="0" dirty="0" smtClean="0"/>
              <a:t> </a:t>
            </a:r>
            <a:r>
              <a:rPr lang="da-DK" dirty="0" smtClean="0"/>
              <a:t>genhusning er der</a:t>
            </a:r>
            <a:r>
              <a:rPr lang="da-DK" baseline="0" dirty="0" smtClean="0"/>
              <a:t> i projektet?</a:t>
            </a:r>
          </a:p>
          <a:p>
            <a:r>
              <a:rPr lang="da-DK" baseline="0" dirty="0" smtClean="0"/>
              <a:t>Hvilke afdelinger kan beboerne blive midlertidigt genhuset til?</a:t>
            </a:r>
          </a:p>
          <a:p>
            <a:r>
              <a:rPr lang="da-DK" baseline="0" dirty="0" smtClean="0"/>
              <a:t>Skal beboerne genhuses i </a:t>
            </a:r>
            <a:r>
              <a:rPr lang="da-DK" baseline="0" dirty="0" err="1" smtClean="0"/>
              <a:t>pavillion</a:t>
            </a:r>
            <a:r>
              <a:rPr lang="da-DK" baseline="0" dirty="0" smtClean="0"/>
              <a:t>?</a:t>
            </a:r>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solidFill>
                  <a:srgbClr val="FF0000"/>
                </a:solidFill>
              </a:rPr>
              <a:t>Hvilke</a:t>
            </a:r>
            <a:r>
              <a:rPr lang="da-DK" baseline="0" dirty="0" smtClean="0">
                <a:solidFill>
                  <a:srgbClr val="FF0000"/>
                </a:solidFill>
              </a:rPr>
              <a:t> lovmæssige krav er der til en midlertidig genhusningsbolig?</a:t>
            </a:r>
            <a:endParaRPr lang="da-DK" dirty="0" smtClean="0">
              <a:solidFill>
                <a:srgbClr val="FF0000"/>
              </a:solidFill>
            </a:endParaRPr>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Hvordan</a:t>
            </a:r>
            <a:r>
              <a:rPr lang="da-DK" baseline="0" dirty="0" smtClean="0"/>
              <a:t> foregår tildelingen af boliger?</a:t>
            </a:r>
          </a:p>
          <a:p>
            <a:r>
              <a:rPr lang="da-DK" baseline="0" dirty="0" smtClean="0"/>
              <a:t>Hvor mange tilbud om genhusning kan beboeren få? Som udgangspunkt har man kun krav på et tilbud, men der gives ofte flere tilbud.</a:t>
            </a:r>
          </a:p>
          <a:p>
            <a:r>
              <a:rPr lang="da-DK" baseline="0" dirty="0" smtClean="0"/>
              <a:t>Kan beboeren se boligen, inden der takkes ja til </a:t>
            </a:r>
            <a:r>
              <a:rPr lang="da-DK" baseline="0" dirty="0" err="1" smtClean="0"/>
              <a:t>genhusningstibuddet</a:t>
            </a:r>
            <a:r>
              <a:rPr lang="da-DK" baseline="0" dirty="0" smtClean="0"/>
              <a:t>?</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a:t>
            </a:r>
            <a:r>
              <a:rPr lang="da-DK" baseline="0" dirty="0" smtClean="0"/>
              <a:t> siger loven om kontraktforhold ved midlertidig genhusning?</a:t>
            </a:r>
          </a:p>
          <a:p>
            <a:r>
              <a:rPr lang="da-DK" baseline="0" dirty="0" smtClean="0"/>
              <a:t>Hvad siger loven om betaling af indskud ved midlertidig genhusning?</a:t>
            </a:r>
          </a:p>
          <a:p>
            <a:r>
              <a:rPr lang="da-DK" baseline="0" dirty="0" smtClean="0"/>
              <a:t>Hvad siger loven om forskel i husleje ved midlertidig genhusning?</a:t>
            </a:r>
          </a:p>
        </p:txBody>
      </p:sp>
      <p:sp>
        <p:nvSpPr>
          <p:cNvPr id="4" name="Pladsholder til diasnumm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Indsæt </a:t>
            </a:r>
            <a:r>
              <a:rPr lang="da-DK" dirty="0" smtClean="0"/>
              <a:t>titel </a:t>
            </a:r>
            <a:r>
              <a:rPr lang="da-DK" dirty="0" smtClean="0"/>
              <a:t>på præsentationen</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12519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sker der med beboerens boligstøtte?</a:t>
            </a:r>
          </a:p>
          <a:p>
            <a:r>
              <a:rPr lang="da-DK" dirty="0" smtClean="0"/>
              <a:t>Hvor</a:t>
            </a:r>
            <a:r>
              <a:rPr lang="da-DK" baseline="0" dirty="0" smtClean="0"/>
              <a:t> skal beboeren have adresse henne i perioden?</a:t>
            </a:r>
          </a:p>
        </p:txBody>
      </p:sp>
      <p:sp>
        <p:nvSpPr>
          <p:cNvPr id="4" name="Pladsholder til diasnumm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Må beboeren selv finde en midlertidig bolig?</a:t>
            </a:r>
          </a:p>
          <a:p>
            <a:r>
              <a:rPr lang="da-DK" dirty="0" smtClean="0"/>
              <a:t>Bliver beboeren frigjort fra huslejeforpligtigelsen? Beboeren har ikke krav på at blive</a:t>
            </a:r>
            <a:r>
              <a:rPr lang="da-DK" baseline="0" dirty="0" smtClean="0"/>
              <a:t> frigjort for huslejen i perioden, men nogle boligorganisationer vælger at give det.</a:t>
            </a:r>
            <a:endParaRPr lang="da-DK" dirty="0" smtClean="0"/>
          </a:p>
          <a:p>
            <a:r>
              <a:rPr lang="da-DK" dirty="0" smtClean="0"/>
              <a:t>Er</a:t>
            </a:r>
            <a:r>
              <a:rPr lang="da-DK" baseline="0" dirty="0" smtClean="0"/>
              <a:t> det nødvendigt for beboerne at få opmagasineret sit indbo i perioden?</a:t>
            </a:r>
          </a:p>
          <a:p>
            <a:r>
              <a:rPr lang="da-DK" baseline="0" dirty="0" smtClean="0"/>
              <a:t>Hvor kan det blive opmagasineret henne?</a:t>
            </a:r>
          </a:p>
          <a:p>
            <a:r>
              <a:rPr lang="da-DK" baseline="0" dirty="0" smtClean="0"/>
              <a:t>Hvem betaler for opmagasineringen?</a:t>
            </a:r>
            <a:endParaRPr lang="da-DK" dirty="0" smtClean="0"/>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Er den</a:t>
            </a:r>
            <a:r>
              <a:rPr lang="da-DK" baseline="0" dirty="0" smtClean="0"/>
              <a:t> midlertidige genhusningsbolig istandsat, når beboeren flytter ind?</a:t>
            </a:r>
            <a:r>
              <a:rPr lang="da-DK" baseline="0" dirty="0"/>
              <a:t> </a:t>
            </a:r>
            <a:endParaRPr lang="da-DK" baseline="0" dirty="0" smtClean="0"/>
          </a:p>
          <a:p>
            <a:r>
              <a:rPr lang="da-DK" baseline="0" dirty="0" smtClean="0"/>
              <a:t>Hvis boligen er med B-ordning, kan beboeren så gøre brug af vedligeholdelseskontoen i perioden?</a:t>
            </a:r>
          </a:p>
        </p:txBody>
      </p:sp>
      <p:sp>
        <p:nvSpPr>
          <p:cNvPr id="4" name="Pladsholder til diasnummer 3"/>
          <p:cNvSpPr>
            <a:spLocks noGrp="1"/>
          </p:cNvSpPr>
          <p:nvPr>
            <p:ph type="sldNum" sz="quarter" idx="10"/>
          </p:nvPr>
        </p:nvSpPr>
        <p:spPr/>
        <p:txBody>
          <a:bodyPr/>
          <a:lstStyle/>
          <a:p>
            <a:fld id="{49436F85-577F-4A92-A47F-D540A2BCC821}" type="slidenum">
              <a:rPr lang="da-DK" smtClean="0"/>
              <a:t>22</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skal beboeren</a:t>
            </a:r>
            <a:r>
              <a:rPr lang="da-DK" baseline="0" dirty="0" smtClean="0"/>
              <a:t> selv sørge for ved midlertidig genhusning?</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23</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a:t>
            </a:r>
            <a:r>
              <a:rPr lang="da-DK" baseline="0" dirty="0" smtClean="0"/>
              <a:t> skal der laves i boligen?</a:t>
            </a:r>
          </a:p>
          <a:p>
            <a:r>
              <a:rPr lang="da-DK" baseline="0" dirty="0" smtClean="0"/>
              <a:t>Hvilke konsekvenser har arbejdet for beboeren i perioden?</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24</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Hvornår</a:t>
            </a:r>
            <a:r>
              <a:rPr lang="da-DK" baseline="0" dirty="0" smtClean="0"/>
              <a:t> starter </a:t>
            </a:r>
            <a:r>
              <a:rPr lang="da-DK" baseline="0" dirty="0" smtClean="0"/>
              <a:t>renoveringen?</a:t>
            </a:r>
            <a:endParaRPr lang="da-DK" baseline="0" dirty="0" smtClean="0"/>
          </a:p>
          <a:p>
            <a:r>
              <a:rPr lang="da-DK" baseline="0" dirty="0" smtClean="0"/>
              <a:t>Hvornår slutter </a:t>
            </a:r>
            <a:r>
              <a:rPr lang="da-DK" baseline="0" dirty="0" smtClean="0"/>
              <a:t>renoveringen?</a:t>
            </a:r>
            <a:endParaRPr lang="da-DK" baseline="0" dirty="0" smtClean="0"/>
          </a:p>
          <a:p>
            <a:r>
              <a:rPr lang="da-DK" baseline="0" dirty="0" smtClean="0"/>
              <a:t>Indsæt evt. </a:t>
            </a:r>
            <a:r>
              <a:rPr lang="da-DK" baseline="0" dirty="0" smtClean="0"/>
              <a:t>tidplan.</a:t>
            </a:r>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25</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Hvilke gener skal beboerne leve med i perioden?</a:t>
            </a:r>
          </a:p>
          <a:p>
            <a:r>
              <a:rPr lang="da-DK" dirty="0" smtClean="0"/>
              <a:t>Hvilke erstatningsforanstaltninger indsættes i boligerne?</a:t>
            </a:r>
            <a:r>
              <a:rPr lang="da-DK" baseline="0" dirty="0" smtClean="0"/>
              <a:t> </a:t>
            </a:r>
            <a:r>
              <a:rPr lang="da-DK" baseline="0" dirty="0" smtClean="0"/>
              <a:t>Løsningerne er meget forskellige fra sag til sag.</a:t>
            </a:r>
          </a:p>
          <a:p>
            <a:r>
              <a:rPr lang="da-DK" dirty="0" smtClean="0"/>
              <a:t>Beboere </a:t>
            </a:r>
            <a:r>
              <a:rPr lang="da-DK" dirty="0" smtClean="0"/>
              <a:t>med særlige behov? Hvad gør man med dem i perioden?</a:t>
            </a:r>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26</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siger </a:t>
            </a:r>
            <a:r>
              <a:rPr lang="da-DK" dirty="0" smtClean="0"/>
              <a:t>reglerne for varsling?</a:t>
            </a:r>
            <a:endParaRPr lang="da-DK" dirty="0" smtClean="0"/>
          </a:p>
          <a:p>
            <a:r>
              <a:rPr lang="da-DK" dirty="0" smtClean="0"/>
              <a:t>Hvordan vil</a:t>
            </a:r>
            <a:r>
              <a:rPr lang="da-DK" baseline="0" dirty="0" smtClean="0"/>
              <a:t> I </a:t>
            </a:r>
            <a:r>
              <a:rPr lang="da-DK" baseline="0" dirty="0" smtClean="0"/>
              <a:t>håndtere </a:t>
            </a:r>
            <a:r>
              <a:rPr lang="da-DK" baseline="0" dirty="0" smtClean="0"/>
              <a:t>det i projektet</a:t>
            </a:r>
            <a:r>
              <a:rPr lang="da-DK" baseline="0" dirty="0" smtClean="0"/>
              <a:t>? Opsættes der f.eks. Nøglebokse?</a:t>
            </a:r>
            <a:endParaRPr lang="da-DK" baseline="0" dirty="0" smtClean="0"/>
          </a:p>
          <a:p>
            <a:r>
              <a:rPr lang="da-DK" baseline="0" dirty="0" smtClean="0"/>
              <a:t>Hvordan håndteres beboere, der af akutte årsager ikke kan være hjemme?</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27</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28</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Overvej, om det i</a:t>
            </a:r>
            <a:r>
              <a:rPr lang="da-DK" baseline="0" dirty="0" smtClean="0"/>
              <a:t> projektet at beboerne selv udfører deres flytning. </a:t>
            </a:r>
          </a:p>
          <a:p>
            <a:r>
              <a:rPr lang="da-DK" baseline="0" dirty="0" smtClean="0"/>
              <a:t>Hvor meget betales der i flyttegodtgørelse, hvis beboerne selv udfører deres flytning? Hvilke udgifter har man krav på at få dækket? Der er f.eks. ikke krav om dækning af udgifter til flytning af telefon og internet mv.</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29</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Skal redigeres ift. indhold</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Har beboerne mulighed for at flytte med et flyttefirma?</a:t>
            </a:r>
          </a:p>
          <a:p>
            <a:r>
              <a:rPr lang="da-DK" dirty="0" smtClean="0"/>
              <a:t>Hvad indeholder en flytning</a:t>
            </a:r>
            <a:r>
              <a:rPr lang="da-DK" baseline="0" dirty="0" smtClean="0"/>
              <a:t> med et flyttefirma?</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30</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er installationsret?</a:t>
            </a:r>
          </a:p>
          <a:p>
            <a:r>
              <a:rPr lang="da-DK" dirty="0" smtClean="0"/>
              <a:t>Hvad sker der med beboerens vaskemaskine ved midlertidig og permanent genhusning? Det er ikke et lovkrav, men i praksis</a:t>
            </a:r>
            <a:r>
              <a:rPr lang="da-DK" baseline="0" dirty="0" smtClean="0"/>
              <a:t> vælger boligorganisationer at genopsætte anmeldte og godkendte installationer.</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31</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er råderet?</a:t>
            </a:r>
          </a:p>
          <a:p>
            <a:r>
              <a:rPr lang="da-DK" dirty="0" smtClean="0"/>
              <a:t>Hvornår</a:t>
            </a:r>
            <a:r>
              <a:rPr lang="da-DK" baseline="0" dirty="0" smtClean="0"/>
              <a:t> har beboerne ret til godtgørelse</a:t>
            </a:r>
            <a:r>
              <a:rPr lang="da-DK" baseline="0" dirty="0" smtClean="0"/>
              <a:t>?</a:t>
            </a:r>
          </a:p>
        </p:txBody>
      </p:sp>
      <p:sp>
        <p:nvSpPr>
          <p:cNvPr id="4" name="Pladsholder til diasnummer 3"/>
          <p:cNvSpPr>
            <a:spLocks noGrp="1"/>
          </p:cNvSpPr>
          <p:nvPr>
            <p:ph type="sldNum" sz="quarter" idx="10"/>
          </p:nvPr>
        </p:nvSpPr>
        <p:spPr/>
        <p:txBody>
          <a:bodyPr/>
          <a:lstStyle/>
          <a:p>
            <a:fld id="{49436F85-577F-4A92-A47F-D540A2BCC821}" type="slidenum">
              <a:rPr lang="da-DK" smtClean="0"/>
              <a:t>32</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indent="-457200">
              <a:buFont typeface="Arial" panose="020B0604020202020204" pitchFamily="34" charset="0"/>
              <a:buChar char="•"/>
            </a:pPr>
            <a:r>
              <a:rPr lang="da-DK" dirty="0" smtClean="0"/>
              <a:t>Hvad er årsagen til genhusningen? </a:t>
            </a:r>
          </a:p>
          <a:p>
            <a:pPr marL="457200" indent="-457200">
              <a:buFont typeface="Arial" panose="020B0604020202020204" pitchFamily="34" charset="0"/>
              <a:buChar char="•"/>
            </a:pPr>
            <a:r>
              <a:rPr lang="da-DK" dirty="0" smtClean="0"/>
              <a:t>Hvem</a:t>
            </a:r>
            <a:r>
              <a:rPr lang="da-DK" baseline="0" dirty="0" smtClean="0"/>
              <a:t> bliver berørt af genhusning?</a:t>
            </a:r>
            <a:endParaRPr lang="da-DK" dirty="0" smtClean="0"/>
          </a:p>
          <a:p>
            <a:pPr marL="457200" indent="-457200">
              <a:buFont typeface="Arial" panose="020B0604020202020204" pitchFamily="34" charset="0"/>
              <a:buChar char="•"/>
            </a:pPr>
            <a:r>
              <a:rPr lang="da-DK" dirty="0" smtClean="0"/>
              <a:t>Skal </a:t>
            </a:r>
            <a:r>
              <a:rPr lang="da-DK" dirty="0" smtClean="0"/>
              <a:t>alle beboere genhuses?</a:t>
            </a:r>
          </a:p>
        </p:txBody>
      </p:sp>
      <p:sp>
        <p:nvSpPr>
          <p:cNvPr id="4" name="Pladsholder til diasnumm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Hvornår</a:t>
            </a:r>
            <a:r>
              <a:rPr lang="da-DK" baseline="0" dirty="0" smtClean="0"/>
              <a:t> starter genhusningen?</a:t>
            </a:r>
          </a:p>
          <a:p>
            <a:r>
              <a:rPr lang="da-DK" baseline="0" dirty="0" smtClean="0"/>
              <a:t>Hvornår slutter genhusningen</a:t>
            </a:r>
            <a:r>
              <a:rPr lang="da-DK" baseline="0" dirty="0" smtClean="0"/>
              <a:t>?</a:t>
            </a:r>
            <a:endParaRPr lang="da-DK" baseline="0" dirty="0" smtClean="0"/>
          </a:p>
          <a:p>
            <a:r>
              <a:rPr lang="da-DK" baseline="0" dirty="0" smtClean="0"/>
              <a:t>Indsæt evt. </a:t>
            </a:r>
            <a:r>
              <a:rPr lang="da-DK" baseline="0" dirty="0" smtClean="0"/>
              <a:t>tidplan</a:t>
            </a:r>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 længe skal</a:t>
            </a:r>
            <a:r>
              <a:rPr lang="da-DK" baseline="0" dirty="0" smtClean="0"/>
              <a:t> beboerne være genhuset?</a:t>
            </a:r>
            <a:endParaRPr lang="da-DK" dirty="0" smtClean="0"/>
          </a:p>
          <a:p>
            <a:r>
              <a:rPr lang="da-DK" dirty="0" smtClean="0"/>
              <a:t>Her</a:t>
            </a:r>
            <a:r>
              <a:rPr lang="da-DK" baseline="0" dirty="0" smtClean="0"/>
              <a:t> kan man beskrive </a:t>
            </a:r>
            <a:r>
              <a:rPr lang="da-DK" baseline="0" dirty="0" smtClean="0"/>
              <a:t>sammenhængen imellem genhusningsvalg og genhusningens længde.</a:t>
            </a:r>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Hvem hjælper beboerne med deres genhusning? </a:t>
            </a:r>
          </a:p>
        </p:txBody>
      </p:sp>
      <p:sp>
        <p:nvSpPr>
          <p:cNvPr id="4" name="Pladsholder til diasnumm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er permanent genhusning?</a:t>
            </a:r>
          </a:p>
          <a:p>
            <a:r>
              <a:rPr lang="da-DK" dirty="0" smtClean="0"/>
              <a:t>Hvad</a:t>
            </a:r>
            <a:r>
              <a:rPr lang="da-DK" baseline="0" dirty="0" smtClean="0"/>
              <a:t> er  midlertidig genhusning?</a:t>
            </a:r>
          </a:p>
        </p:txBody>
      </p:sp>
      <p:sp>
        <p:nvSpPr>
          <p:cNvPr id="4" name="Pladsholder til diasnumm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416683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rgbClr val="FF0000"/>
                </a:solidFill>
              </a:rPr>
              <a:t>Hvilke</a:t>
            </a:r>
            <a:r>
              <a:rPr lang="da-DK" baseline="0" dirty="0" smtClean="0">
                <a:solidFill>
                  <a:srgbClr val="FF0000"/>
                </a:solidFill>
              </a:rPr>
              <a:t> </a:t>
            </a:r>
            <a:r>
              <a:rPr lang="da-DK" baseline="0" dirty="0" smtClean="0">
                <a:solidFill>
                  <a:srgbClr val="FF0000"/>
                </a:solidFill>
              </a:rPr>
              <a:t>lovmæssige </a:t>
            </a:r>
            <a:r>
              <a:rPr lang="da-DK" baseline="0" dirty="0" smtClean="0">
                <a:solidFill>
                  <a:srgbClr val="FF0000"/>
                </a:solidFill>
              </a:rPr>
              <a:t>krav er der til </a:t>
            </a:r>
            <a:r>
              <a:rPr lang="da-DK" baseline="0" dirty="0" smtClean="0">
                <a:solidFill>
                  <a:srgbClr val="FF0000"/>
                </a:solidFill>
              </a:rPr>
              <a:t>en </a:t>
            </a:r>
            <a:r>
              <a:rPr lang="da-DK" baseline="0" dirty="0" smtClean="0">
                <a:solidFill>
                  <a:srgbClr val="FF0000"/>
                </a:solidFill>
              </a:rPr>
              <a:t>permanent genhusningsbolig?</a:t>
            </a:r>
            <a:endParaRPr lang="da-DK" dirty="0">
              <a:solidFill>
                <a:srgbClr val="FF0000"/>
              </a:solidFill>
            </a:endParaRPr>
          </a:p>
        </p:txBody>
      </p:sp>
      <p:sp>
        <p:nvSpPr>
          <p:cNvPr id="4" name="Pladsholder til diasnumm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4166838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billede">
    <p:spTree>
      <p:nvGrpSpPr>
        <p:cNvPr id="1" name=""/>
        <p:cNvGrpSpPr/>
        <p:nvPr/>
      </p:nvGrpSpPr>
      <p:grpSpPr>
        <a:xfrm>
          <a:off x="0" y="0"/>
          <a:ext cx="0" cy="0"/>
          <a:chOff x="0" y="0"/>
          <a:chExt cx="0" cy="0"/>
        </a:xfrm>
      </p:grpSpPr>
      <p:sp>
        <p:nvSpPr>
          <p:cNvPr id="14" name="FourthColor"/>
          <p:cNvSpPr/>
          <p:nvPr userDrawn="1"/>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0 h 6858000"/>
              <a:gd name="connsiteX0" fmla="*/ 0 w 12193200"/>
              <a:gd name="connsiteY0" fmla="*/ 0 h 6858000"/>
              <a:gd name="connsiteX1" fmla="*/ 12193200 w 12193200"/>
              <a:gd name="connsiteY1" fmla="*/ 0 h 6858000"/>
              <a:gd name="connsiteX2" fmla="*/ 12193200 w 12193200"/>
              <a:gd name="connsiteY2" fmla="*/ 6858000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12193200 w 12193200"/>
              <a:gd name="connsiteY3" fmla="*/ 6858000 h 6858000"/>
              <a:gd name="connsiteX4" fmla="*/ 7260431 w 12193200"/>
              <a:gd name="connsiteY4" fmla="*/ 6858000 h 6858000"/>
              <a:gd name="connsiteX5" fmla="*/ 0 w 12193200"/>
              <a:gd name="connsiteY5" fmla="*/ 6858000 h 6858000"/>
              <a:gd name="connsiteX6" fmla="*/ 0 w 12193200"/>
              <a:gd name="connsiteY6"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7266146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7266146 w 12193200"/>
              <a:gd name="connsiteY3" fmla="*/ 6858000 h 6858000"/>
              <a:gd name="connsiteX4" fmla="*/ 0 w 12193200"/>
              <a:gd name="connsiteY4" fmla="*/ 6858000 h 6858000"/>
              <a:gd name="connsiteX5" fmla="*/ 0 w 12193200"/>
              <a:gd name="connsiteY5" fmla="*/ 0 h 6858000"/>
              <a:gd name="connsiteX0" fmla="*/ 0 w 12193200"/>
              <a:gd name="connsiteY0" fmla="*/ 0 h 6860381"/>
              <a:gd name="connsiteX1" fmla="*/ 12193200 w 12193200"/>
              <a:gd name="connsiteY1" fmla="*/ 0 h 6860381"/>
              <a:gd name="connsiteX2" fmla="*/ 12192000 w 12193200"/>
              <a:gd name="connsiteY2" fmla="*/ 4450556 h 6860381"/>
              <a:gd name="connsiteX3" fmla="*/ 7278052 w 12193200"/>
              <a:gd name="connsiteY3" fmla="*/ 6860381 h 6860381"/>
              <a:gd name="connsiteX4" fmla="*/ 0 w 12193200"/>
              <a:gd name="connsiteY4" fmla="*/ 6858000 h 6860381"/>
              <a:gd name="connsiteX5" fmla="*/ 0 w 12193200"/>
              <a:gd name="connsiteY5" fmla="*/ 0 h 6860381"/>
              <a:gd name="connsiteX0" fmla="*/ 0 w 12193200"/>
              <a:gd name="connsiteY0" fmla="*/ 0 h 6858000"/>
              <a:gd name="connsiteX1" fmla="*/ 12193200 w 12193200"/>
              <a:gd name="connsiteY1" fmla="*/ 0 h 6858000"/>
              <a:gd name="connsiteX2" fmla="*/ 12192000 w 12193200"/>
              <a:gd name="connsiteY2" fmla="*/ 4450556 h 6858000"/>
              <a:gd name="connsiteX3" fmla="*/ 7275670 w 12193200"/>
              <a:gd name="connsiteY3" fmla="*/ 6858000 h 6858000"/>
              <a:gd name="connsiteX4" fmla="*/ 0 w 12193200"/>
              <a:gd name="connsiteY4" fmla="*/ 6858000 h 6858000"/>
              <a:gd name="connsiteX5" fmla="*/ 0 w 121932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2000" y="4450556"/>
                </a:lnTo>
                <a:lnTo>
                  <a:pt x="7275670" y="6858000"/>
                </a:lnTo>
                <a:lnTo>
                  <a:pt x="0" y="6858000"/>
                </a:lnTo>
                <a:lnTo>
                  <a:pt x="0" y="0"/>
                </a:lnTo>
                <a:close/>
              </a:path>
            </a:pathLst>
          </a:custGeom>
          <a:solidFill>
            <a:srgbClr val="8E8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pPr>
            <a:endParaRPr lang="da-DK" dirty="0" smtClean="0">
              <a:latin typeface="Palatino Linotype" panose="02040502050505030304" pitchFamily="18" charset="0"/>
            </a:endParaRPr>
          </a:p>
        </p:txBody>
      </p:sp>
      <p:sp>
        <p:nvSpPr>
          <p:cNvPr id="19" name="Pladsholder til sidefod 18" hidden="1"/>
          <p:cNvSpPr>
            <a:spLocks noGrp="1"/>
          </p:cNvSpPr>
          <p:nvPr>
            <p:ph type="ftr" sz="quarter" idx="14"/>
          </p:nvPr>
        </p:nvSpPr>
        <p:spPr>
          <a:xfrm>
            <a:off x="2413338" y="6476400"/>
            <a:ext cx="7367084" cy="241200"/>
          </a:xfrm>
          <a:prstGeom prst="rect">
            <a:avLst/>
          </a:prstGeom>
        </p:spPr>
        <p:txBody>
          <a:bodyPr/>
          <a:lstStyle>
            <a:lvl1pPr>
              <a:defRPr sz="100"/>
            </a:lvl1pPr>
          </a:lstStyle>
          <a:p>
            <a:endParaRPr lang="da-DK" dirty="0"/>
          </a:p>
        </p:txBody>
      </p:sp>
      <p:sp>
        <p:nvSpPr>
          <p:cNvPr id="20" name="Pladsholder til slidenummer 19" hidden="1"/>
          <p:cNvSpPr>
            <a:spLocks noGrp="1"/>
          </p:cNvSpPr>
          <p:nvPr>
            <p:ph type="sldNum" sz="quarter" idx="15"/>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sp>
        <p:nvSpPr>
          <p:cNvPr id="8" name="PrimaryColor"/>
          <p:cNvSpPr txBox="1">
            <a:spLocks/>
          </p:cNvSpPr>
          <p:nvPr userDrawn="1"/>
        </p:nvSpPr>
        <p:spPr>
          <a:xfrm>
            <a:off x="0" y="2232000"/>
            <a:ext cx="8348400" cy="4629600"/>
          </a:xfrm>
          <a:custGeom>
            <a:avLst/>
            <a:gdLst>
              <a:gd name="connsiteX0" fmla="*/ 0 w 8345103"/>
              <a:gd name="connsiteY0" fmla="*/ 4634563 h 4634563"/>
              <a:gd name="connsiteX1" fmla="*/ 0 w 8345103"/>
              <a:gd name="connsiteY1" fmla="*/ 0 h 4634563"/>
              <a:gd name="connsiteX2" fmla="*/ 8345103 w 8345103"/>
              <a:gd name="connsiteY2" fmla="*/ 4634563 h 4634563"/>
              <a:gd name="connsiteX3" fmla="*/ 0 w 8345103"/>
              <a:gd name="connsiteY3" fmla="*/ 4634563 h 4634563"/>
              <a:gd name="connsiteX0" fmla="*/ 0 w 8345103"/>
              <a:gd name="connsiteY0" fmla="*/ 4634563 h 4634563"/>
              <a:gd name="connsiteX1" fmla="*/ 0 w 8345103"/>
              <a:gd name="connsiteY1" fmla="*/ 0 h 4634563"/>
              <a:gd name="connsiteX2" fmla="*/ 8345103 w 8345103"/>
              <a:gd name="connsiteY2" fmla="*/ 4634563 h 4634563"/>
              <a:gd name="connsiteX3" fmla="*/ 7275300 w 8345103"/>
              <a:gd name="connsiteY3" fmla="*/ 4632901 h 4634563"/>
              <a:gd name="connsiteX4" fmla="*/ 0 w 8345103"/>
              <a:gd name="connsiteY4" fmla="*/ 4634563 h 4634563"/>
              <a:gd name="connsiteX0" fmla="*/ 0 w 8348428"/>
              <a:gd name="connsiteY0" fmla="*/ 4634563 h 4634563"/>
              <a:gd name="connsiteX1" fmla="*/ 0 w 8348428"/>
              <a:gd name="connsiteY1" fmla="*/ 0 h 4634563"/>
              <a:gd name="connsiteX2" fmla="*/ 8348428 w 8348428"/>
              <a:gd name="connsiteY2" fmla="*/ 4105873 h 4634563"/>
              <a:gd name="connsiteX3" fmla="*/ 7275300 w 8348428"/>
              <a:gd name="connsiteY3" fmla="*/ 4632901 h 4634563"/>
              <a:gd name="connsiteX4" fmla="*/ 0 w 8348428"/>
              <a:gd name="connsiteY4" fmla="*/ 4634563 h 4634563"/>
              <a:gd name="connsiteX0" fmla="*/ 0 w 8348428"/>
              <a:gd name="connsiteY0" fmla="*/ 4624083 h 4624083"/>
              <a:gd name="connsiteX1" fmla="*/ 0 w 8348428"/>
              <a:gd name="connsiteY1" fmla="*/ 0 h 4624083"/>
              <a:gd name="connsiteX2" fmla="*/ 8348428 w 8348428"/>
              <a:gd name="connsiteY2" fmla="*/ 4095393 h 4624083"/>
              <a:gd name="connsiteX3" fmla="*/ 7275300 w 8348428"/>
              <a:gd name="connsiteY3" fmla="*/ 4622421 h 4624083"/>
              <a:gd name="connsiteX4" fmla="*/ 0 w 8348428"/>
              <a:gd name="connsiteY4" fmla="*/ 4624083 h 462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8428" h="4624083">
                <a:moveTo>
                  <a:pt x="0" y="4624083"/>
                </a:moveTo>
                <a:lnTo>
                  <a:pt x="0" y="0"/>
                </a:lnTo>
                <a:lnTo>
                  <a:pt x="8348428" y="4095393"/>
                </a:lnTo>
                <a:lnTo>
                  <a:pt x="7275300" y="4622421"/>
                </a:lnTo>
                <a:lnTo>
                  <a:pt x="0" y="4624083"/>
                </a:lnTo>
                <a:close/>
              </a:path>
            </a:pathLst>
          </a:custGeom>
          <a:solidFill>
            <a:srgbClr val="006A83"/>
          </a:solidFill>
        </p:spPr>
        <p:txBody>
          <a:bodyPr vert="horz" lIns="432000" tIns="2610000" rIns="3816000" bIns="900000" rtlCol="0" anchor="t" anchorCtr="0">
            <a:noAutofit/>
          </a:bodyPr>
          <a:lstStyle>
            <a:lvl1pPr algn="l" defTabSz="914400" rtl="0" eaLnBrk="1" latinLnBrk="0" hangingPunct="1">
              <a:lnSpc>
                <a:spcPct val="88000"/>
              </a:lnSpc>
              <a:spcBef>
                <a:spcPct val="0"/>
              </a:spcBef>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a-DK" sz="100" dirty="0" smtClean="0">
                <a:solidFill>
                  <a:schemeClr val="tx2"/>
                </a:solidFill>
              </a:rPr>
              <a:t>.</a:t>
            </a:r>
            <a:endParaRPr lang="da-DK" sz="100" dirty="0">
              <a:solidFill>
                <a:schemeClr val="tx2"/>
              </a:solidFill>
            </a:endParaRPr>
          </a:p>
        </p:txBody>
      </p:sp>
      <p:sp>
        <p:nvSpPr>
          <p:cNvPr id="9" name="Titel 1"/>
          <p:cNvSpPr>
            <a:spLocks noGrp="1"/>
          </p:cNvSpPr>
          <p:nvPr>
            <p:ph type="title" hasCustomPrompt="1"/>
          </p:nvPr>
        </p:nvSpPr>
        <p:spPr>
          <a:xfrm>
            <a:off x="406800" y="4795200"/>
            <a:ext cx="4499058" cy="1731600"/>
          </a:xfrm>
        </p:spPr>
        <p:txBody>
          <a:bodyPr lIns="0" anchor="b" anchorCtr="0"/>
          <a:lstStyle>
            <a:lvl1pPr algn="l">
              <a:defRPr sz="2800">
                <a:solidFill>
                  <a:schemeClr val="bg1"/>
                </a:solidFill>
              </a:defRPr>
            </a:lvl1pPr>
          </a:lstStyle>
          <a:p>
            <a:r>
              <a:rPr lang="da-DK" dirty="0" smtClean="0"/>
              <a:t>Kort titel </a:t>
            </a:r>
            <a:br>
              <a:rPr lang="da-DK" dirty="0" smtClean="0"/>
            </a:br>
            <a:r>
              <a:rPr lang="da-DK" dirty="0" smtClean="0"/>
              <a:t>Evt. dato/sted</a:t>
            </a:r>
            <a:br>
              <a:rPr lang="da-DK" dirty="0" smtClean="0"/>
            </a:br>
            <a:r>
              <a:rPr lang="da-DK" dirty="0" smtClean="0"/>
              <a:t>x</a:t>
            </a:r>
            <a:endParaRPr lang="da-DK" dirty="0"/>
          </a:p>
        </p:txBody>
      </p:sp>
      <p:sp>
        <p:nvSpPr>
          <p:cNvPr id="13"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10"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2"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Tree>
    <p:extLst>
      <p:ext uri="{BB962C8B-B14F-4D97-AF65-F5344CB8AC3E}">
        <p14:creationId xmlns:p14="http://schemas.microsoft.com/office/powerpoint/2010/main" val="387233836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4065" userDrawn="1">
          <p15:clr>
            <a:srgbClr val="000000"/>
          </p15:clr>
        </p15:guide>
        <p15:guide id="3" pos="7423" userDrawn="1">
          <p15:clr>
            <a:srgbClr val="000000"/>
          </p15:clr>
        </p15:guide>
        <p15:guide id="4" pos="257" userDrawn="1">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tekst (IV)">
    <p:spTree>
      <p:nvGrpSpPr>
        <p:cNvPr id="1" name=""/>
        <p:cNvGrpSpPr/>
        <p:nvPr/>
      </p:nvGrpSpPr>
      <p:grpSpPr>
        <a:xfrm>
          <a:off x="0" y="0"/>
          <a:ext cx="0" cy="0"/>
          <a:chOff x="0" y="0"/>
          <a:chExt cx="0" cy="0"/>
        </a:xfrm>
      </p:grpSpPr>
      <p:sp>
        <p:nvSpPr>
          <p:cNvPr id="4" name="Hvid baggr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6" name="Pladsholder til billede 2"/>
          <p:cNvSpPr>
            <a:spLocks noGrp="1"/>
          </p:cNvSpPr>
          <p:nvPr>
            <p:ph type="pic" sz="quarter" idx="11" hasCustomPrompt="1"/>
          </p:nvPr>
        </p:nvSpPr>
        <p:spPr>
          <a:xfrm>
            <a:off x="0" y="0"/>
            <a:ext cx="12189600" cy="6858000"/>
          </a:xfrm>
          <a:solidFill>
            <a:srgbClr val="D2D3D4"/>
          </a:solidFill>
        </p:spPr>
        <p:txBody>
          <a:bodyPr tIns="792000" anchor="ctr" anchorCtr="0"/>
          <a:lstStyle>
            <a:lvl1pPr algn="ctr">
              <a:buNone/>
              <a:defRPr sz="1800"/>
            </a:lvl1pPr>
          </a:lstStyle>
          <a:p>
            <a:r>
              <a:rPr lang="da-DK" noProof="1" smtClean="0"/>
              <a:t>Klik her og indsæt billede via Vælg billeder- eller Rediger-knapperne</a:t>
            </a:r>
          </a:p>
        </p:txBody>
      </p:sp>
      <p:sp>
        <p:nvSpPr>
          <p:cNvPr id="2" name="Titel 1"/>
          <p:cNvSpPr>
            <a:spLocks noGrp="1"/>
          </p:cNvSpPr>
          <p:nvPr>
            <p:ph type="title" hasCustomPrompt="1"/>
          </p:nvPr>
        </p:nvSpPr>
        <p:spPr>
          <a:xfrm>
            <a:off x="8098971" y="428"/>
            <a:ext cx="2699646" cy="181833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9837"/>
              <a:gd name="connsiteX1" fmla="*/ 10000 w 10000"/>
              <a:gd name="connsiteY1" fmla="*/ 0 h 9837"/>
              <a:gd name="connsiteX2" fmla="*/ 6638 w 10000"/>
              <a:gd name="connsiteY2" fmla="*/ 9837 h 9837"/>
              <a:gd name="connsiteX3" fmla="*/ 0 w 10000"/>
              <a:gd name="connsiteY3" fmla="*/ 0 h 9837"/>
            </a:gdLst>
            <a:ahLst/>
            <a:cxnLst>
              <a:cxn ang="0">
                <a:pos x="connsiteX0" y="connsiteY0"/>
              </a:cxn>
              <a:cxn ang="0">
                <a:pos x="connsiteX1" y="connsiteY1"/>
              </a:cxn>
              <a:cxn ang="0">
                <a:pos x="connsiteX2" y="connsiteY2"/>
              </a:cxn>
              <a:cxn ang="0">
                <a:pos x="connsiteX3" y="connsiteY3"/>
              </a:cxn>
            </a:cxnLst>
            <a:rect l="l" t="t" r="r" b="b"/>
            <a:pathLst>
              <a:path w="10000" h="9837">
                <a:moveTo>
                  <a:pt x="0" y="0"/>
                </a:moveTo>
                <a:lnTo>
                  <a:pt x="10000" y="0"/>
                </a:lnTo>
                <a:lnTo>
                  <a:pt x="6638" y="9837"/>
                </a:lnTo>
                <a:lnTo>
                  <a:pt x="0" y="0"/>
                </a:lnTo>
                <a:close/>
              </a:path>
            </a:pathLst>
          </a:custGeom>
          <a:solidFill>
            <a:schemeClr val="bg1"/>
          </a:solidFill>
        </p:spPr>
        <p:txBody>
          <a:bodyPr lIns="540000" tIns="216000" rIns="216000" bIns="0" anchor="t" anchorCtr="0">
            <a:normAutofit/>
          </a:bodyPr>
          <a:lstStyle>
            <a:lvl1pPr algn="ctr">
              <a:defRPr sz="1600" baseline="0">
                <a:solidFill>
                  <a:schemeClr val="tx1"/>
                </a:solidFill>
                <a:latin typeface="+mn-lt"/>
              </a:defRPr>
            </a:lvl1pPr>
          </a:lstStyle>
          <a:p>
            <a:r>
              <a:rPr lang="da-DK" dirty="0" smtClean="0"/>
              <a:t>Indsæt kort  billedtekst, vælg evt. ny fyldfarve</a:t>
            </a:r>
            <a:endParaRPr lang="da-DK" dirty="0"/>
          </a:p>
        </p:txBody>
      </p:sp>
      <p:sp>
        <p:nvSpPr>
          <p:cNvPr id="3" name="Pladsholder til diasnummer 2" hidden="1"/>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5174936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I)">
    <p:spTree>
      <p:nvGrpSpPr>
        <p:cNvPr id="1" name=""/>
        <p:cNvGrpSpPr/>
        <p:nvPr/>
      </p:nvGrpSpPr>
      <p:grpSpPr>
        <a:xfrm>
          <a:off x="0" y="0"/>
          <a:ext cx="0" cy="0"/>
          <a:chOff x="0" y="0"/>
          <a:chExt cx="0" cy="0"/>
        </a:xfrm>
      </p:grpSpPr>
      <p:sp>
        <p:nvSpPr>
          <p:cNvPr id="10" name="SecondaryColor"/>
          <p:cNvSpPr/>
          <p:nvPr userDrawn="1"/>
        </p:nvSpPr>
        <p:spPr>
          <a:xfrm>
            <a:off x="0" y="0"/>
            <a:ext cx="1219616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0 h 6858000"/>
              <a:gd name="connsiteX0" fmla="*/ 0 w 12193200"/>
              <a:gd name="connsiteY0" fmla="*/ 0 h 6858000"/>
              <a:gd name="connsiteX1" fmla="*/ 12193200 w 12193200"/>
              <a:gd name="connsiteY1" fmla="*/ 0 h 6858000"/>
              <a:gd name="connsiteX2" fmla="*/ 12193200 w 12193200"/>
              <a:gd name="connsiteY2" fmla="*/ 6858000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12193200 w 12193200"/>
              <a:gd name="connsiteY3" fmla="*/ 6858000 h 6858000"/>
              <a:gd name="connsiteX4" fmla="*/ 7260431 w 12193200"/>
              <a:gd name="connsiteY4" fmla="*/ 6858000 h 6858000"/>
              <a:gd name="connsiteX5" fmla="*/ 0 w 12193200"/>
              <a:gd name="connsiteY5" fmla="*/ 6858000 h 6858000"/>
              <a:gd name="connsiteX6" fmla="*/ 0 w 12193200"/>
              <a:gd name="connsiteY6"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1911246 h 6858000"/>
              <a:gd name="connsiteX3" fmla="*/ 12192000 w 12193200"/>
              <a:gd name="connsiteY3" fmla="*/ 4450556 h 6858000"/>
              <a:gd name="connsiteX4" fmla="*/ 7260431 w 12193200"/>
              <a:gd name="connsiteY4" fmla="*/ 6858000 h 6858000"/>
              <a:gd name="connsiteX5" fmla="*/ 0 w 12193200"/>
              <a:gd name="connsiteY5" fmla="*/ 6858000 h 6858000"/>
              <a:gd name="connsiteX6" fmla="*/ 0 w 12193200"/>
              <a:gd name="connsiteY6" fmla="*/ 0 h 6858000"/>
              <a:gd name="connsiteX0" fmla="*/ 0 w 12193200"/>
              <a:gd name="connsiteY0" fmla="*/ 0 h 6858000"/>
              <a:gd name="connsiteX1" fmla="*/ 12193200 w 12193200"/>
              <a:gd name="connsiteY1" fmla="*/ 0 h 6858000"/>
              <a:gd name="connsiteX2" fmla="*/ 12192000 w 12193200"/>
              <a:gd name="connsiteY2" fmla="*/ 1911246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1911246 h 6858000"/>
              <a:gd name="connsiteX3" fmla="*/ 727272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1906330 h 6858000"/>
              <a:gd name="connsiteX3" fmla="*/ 7272721 w 12193200"/>
              <a:gd name="connsiteY3" fmla="*/ 6858000 h 6858000"/>
              <a:gd name="connsiteX4" fmla="*/ 0 w 12193200"/>
              <a:gd name="connsiteY4" fmla="*/ 6858000 h 6858000"/>
              <a:gd name="connsiteX5" fmla="*/ 0 w 12193200"/>
              <a:gd name="connsiteY5" fmla="*/ 0 h 6858000"/>
              <a:gd name="connsiteX0" fmla="*/ 0 w 12194458"/>
              <a:gd name="connsiteY0" fmla="*/ 0 h 6858000"/>
              <a:gd name="connsiteX1" fmla="*/ 12193200 w 12194458"/>
              <a:gd name="connsiteY1" fmla="*/ 0 h 6858000"/>
              <a:gd name="connsiteX2" fmla="*/ 12194458 w 12194458"/>
              <a:gd name="connsiteY2" fmla="*/ 1894040 h 6858000"/>
              <a:gd name="connsiteX3" fmla="*/ 7272721 w 12194458"/>
              <a:gd name="connsiteY3" fmla="*/ 6858000 h 6858000"/>
              <a:gd name="connsiteX4" fmla="*/ 0 w 12194458"/>
              <a:gd name="connsiteY4" fmla="*/ 6858000 h 6858000"/>
              <a:gd name="connsiteX5" fmla="*/ 0 w 12194458"/>
              <a:gd name="connsiteY5" fmla="*/ 0 h 6858000"/>
              <a:gd name="connsiteX0" fmla="*/ 0 w 12204732"/>
              <a:gd name="connsiteY0" fmla="*/ 0 h 6858000"/>
              <a:gd name="connsiteX1" fmla="*/ 12193200 w 12204732"/>
              <a:gd name="connsiteY1" fmla="*/ 0 h 6858000"/>
              <a:gd name="connsiteX2" fmla="*/ 12204732 w 12204732"/>
              <a:gd name="connsiteY2" fmla="*/ 1883766 h 6858000"/>
              <a:gd name="connsiteX3" fmla="*/ 7272721 w 12204732"/>
              <a:gd name="connsiteY3" fmla="*/ 6858000 h 6858000"/>
              <a:gd name="connsiteX4" fmla="*/ 0 w 12204732"/>
              <a:gd name="connsiteY4" fmla="*/ 6858000 h 6858000"/>
              <a:gd name="connsiteX5" fmla="*/ 0 w 12204732"/>
              <a:gd name="connsiteY5" fmla="*/ 0 h 6858000"/>
              <a:gd name="connsiteX0" fmla="*/ 0 w 12196160"/>
              <a:gd name="connsiteY0" fmla="*/ 0 h 6858000"/>
              <a:gd name="connsiteX1" fmla="*/ 12193200 w 12196160"/>
              <a:gd name="connsiteY1" fmla="*/ 0 h 6858000"/>
              <a:gd name="connsiteX2" fmla="*/ 12196160 w 12196160"/>
              <a:gd name="connsiteY2" fmla="*/ 1883766 h 6858000"/>
              <a:gd name="connsiteX3" fmla="*/ 7272721 w 12196160"/>
              <a:gd name="connsiteY3" fmla="*/ 6858000 h 6858000"/>
              <a:gd name="connsiteX4" fmla="*/ 0 w 12196160"/>
              <a:gd name="connsiteY4" fmla="*/ 6858000 h 6858000"/>
              <a:gd name="connsiteX5" fmla="*/ 0 w 1219616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160" h="6858000">
                <a:moveTo>
                  <a:pt x="0" y="0"/>
                </a:moveTo>
                <a:lnTo>
                  <a:pt x="12193200" y="0"/>
                </a:lnTo>
                <a:cubicBezTo>
                  <a:pt x="12193619" y="631347"/>
                  <a:pt x="12195741" y="1252419"/>
                  <a:pt x="12196160" y="1883766"/>
                </a:cubicBezTo>
                <a:lnTo>
                  <a:pt x="7272721" y="6858000"/>
                </a:lnTo>
                <a:lnTo>
                  <a:pt x="0" y="6858000"/>
                </a:lnTo>
                <a:lnTo>
                  <a:pt x="0" y="0"/>
                </a:lnTo>
                <a:close/>
              </a:path>
            </a:pathLst>
          </a:custGeom>
          <a:solidFill>
            <a:srgbClr val="8FCA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pPr>
            <a:endParaRPr lang="da-DK" dirty="0" smtClean="0">
              <a:latin typeface="Palatino Linotype" panose="02040502050505030304" pitchFamily="18" charset="0"/>
            </a:endParaRPr>
          </a:p>
        </p:txBody>
      </p:sp>
      <p:sp>
        <p:nvSpPr>
          <p:cNvPr id="8" name="PrimaryColor"/>
          <p:cNvSpPr txBox="1">
            <a:spLocks/>
          </p:cNvSpPr>
          <p:nvPr userDrawn="1"/>
        </p:nvSpPr>
        <p:spPr>
          <a:xfrm>
            <a:off x="0" y="858644"/>
            <a:ext cx="8880810" cy="6002956"/>
          </a:xfrm>
          <a:custGeom>
            <a:avLst/>
            <a:gdLst>
              <a:gd name="connsiteX0" fmla="*/ 0 w 8345103"/>
              <a:gd name="connsiteY0" fmla="*/ 4634563 h 4634563"/>
              <a:gd name="connsiteX1" fmla="*/ 0 w 8345103"/>
              <a:gd name="connsiteY1" fmla="*/ 0 h 4634563"/>
              <a:gd name="connsiteX2" fmla="*/ 8345103 w 8345103"/>
              <a:gd name="connsiteY2" fmla="*/ 4634563 h 4634563"/>
              <a:gd name="connsiteX3" fmla="*/ 0 w 8345103"/>
              <a:gd name="connsiteY3" fmla="*/ 4634563 h 4634563"/>
              <a:gd name="connsiteX0" fmla="*/ 0 w 8345103"/>
              <a:gd name="connsiteY0" fmla="*/ 4634563 h 4634563"/>
              <a:gd name="connsiteX1" fmla="*/ 0 w 8345103"/>
              <a:gd name="connsiteY1" fmla="*/ 0 h 4634563"/>
              <a:gd name="connsiteX2" fmla="*/ 8345103 w 8345103"/>
              <a:gd name="connsiteY2" fmla="*/ 4634563 h 4634563"/>
              <a:gd name="connsiteX3" fmla="*/ 7275300 w 8345103"/>
              <a:gd name="connsiteY3" fmla="*/ 4632901 h 4634563"/>
              <a:gd name="connsiteX4" fmla="*/ 0 w 8345103"/>
              <a:gd name="connsiteY4" fmla="*/ 4634563 h 4634563"/>
              <a:gd name="connsiteX0" fmla="*/ 0 w 8348428"/>
              <a:gd name="connsiteY0" fmla="*/ 4634563 h 4634563"/>
              <a:gd name="connsiteX1" fmla="*/ 0 w 8348428"/>
              <a:gd name="connsiteY1" fmla="*/ 0 h 4634563"/>
              <a:gd name="connsiteX2" fmla="*/ 8348428 w 8348428"/>
              <a:gd name="connsiteY2" fmla="*/ 4105873 h 4634563"/>
              <a:gd name="connsiteX3" fmla="*/ 7275300 w 8348428"/>
              <a:gd name="connsiteY3" fmla="*/ 4632901 h 4634563"/>
              <a:gd name="connsiteX4" fmla="*/ 0 w 8348428"/>
              <a:gd name="connsiteY4" fmla="*/ 4634563 h 4634563"/>
              <a:gd name="connsiteX0" fmla="*/ 0 w 8348428"/>
              <a:gd name="connsiteY0" fmla="*/ 4624083 h 4624083"/>
              <a:gd name="connsiteX1" fmla="*/ 0 w 8348428"/>
              <a:gd name="connsiteY1" fmla="*/ 0 h 4624083"/>
              <a:gd name="connsiteX2" fmla="*/ 8348428 w 8348428"/>
              <a:gd name="connsiteY2" fmla="*/ 4095393 h 4624083"/>
              <a:gd name="connsiteX3" fmla="*/ 7275300 w 8348428"/>
              <a:gd name="connsiteY3" fmla="*/ 4622421 h 4624083"/>
              <a:gd name="connsiteX4" fmla="*/ 0 w 8348428"/>
              <a:gd name="connsiteY4" fmla="*/ 4624083 h 4624083"/>
              <a:gd name="connsiteX0" fmla="*/ 0 w 8894656"/>
              <a:gd name="connsiteY0" fmla="*/ 4624083 h 4624083"/>
              <a:gd name="connsiteX1" fmla="*/ 0 w 8894656"/>
              <a:gd name="connsiteY1" fmla="*/ 0 h 4624083"/>
              <a:gd name="connsiteX2" fmla="*/ 8894656 w 8894656"/>
              <a:gd name="connsiteY2" fmla="*/ 3372433 h 4624083"/>
              <a:gd name="connsiteX3" fmla="*/ 7275300 w 8894656"/>
              <a:gd name="connsiteY3" fmla="*/ 4622421 h 4624083"/>
              <a:gd name="connsiteX4" fmla="*/ 0 w 8894656"/>
              <a:gd name="connsiteY4" fmla="*/ 4624083 h 4624083"/>
              <a:gd name="connsiteX0" fmla="*/ 0 w 8882585"/>
              <a:gd name="connsiteY0" fmla="*/ 4624083 h 4624083"/>
              <a:gd name="connsiteX1" fmla="*/ 0 w 8882585"/>
              <a:gd name="connsiteY1" fmla="*/ 0 h 4624083"/>
              <a:gd name="connsiteX2" fmla="*/ 8882585 w 8882585"/>
              <a:gd name="connsiteY2" fmla="*/ 3365460 h 4624083"/>
              <a:gd name="connsiteX3" fmla="*/ 7275300 w 8882585"/>
              <a:gd name="connsiteY3" fmla="*/ 4622421 h 4624083"/>
              <a:gd name="connsiteX4" fmla="*/ 0 w 8882585"/>
              <a:gd name="connsiteY4" fmla="*/ 4624083 h 4624083"/>
              <a:gd name="connsiteX0" fmla="*/ 0 w 8885603"/>
              <a:gd name="connsiteY0" fmla="*/ 4624083 h 4624083"/>
              <a:gd name="connsiteX1" fmla="*/ 0 w 8885603"/>
              <a:gd name="connsiteY1" fmla="*/ 0 h 4624083"/>
              <a:gd name="connsiteX2" fmla="*/ 8885603 w 8885603"/>
              <a:gd name="connsiteY2" fmla="*/ 3367785 h 4624083"/>
              <a:gd name="connsiteX3" fmla="*/ 7275300 w 8885603"/>
              <a:gd name="connsiteY3" fmla="*/ 4622421 h 4624083"/>
              <a:gd name="connsiteX4" fmla="*/ 0 w 8885603"/>
              <a:gd name="connsiteY4" fmla="*/ 4624083 h 4624083"/>
              <a:gd name="connsiteX0" fmla="*/ 0 w 8878459"/>
              <a:gd name="connsiteY0" fmla="*/ 4624083 h 4624083"/>
              <a:gd name="connsiteX1" fmla="*/ 0 w 8878459"/>
              <a:gd name="connsiteY1" fmla="*/ 0 h 4624083"/>
              <a:gd name="connsiteX2" fmla="*/ 8878459 w 8878459"/>
              <a:gd name="connsiteY2" fmla="*/ 3362283 h 4624083"/>
              <a:gd name="connsiteX3" fmla="*/ 7275300 w 8878459"/>
              <a:gd name="connsiteY3" fmla="*/ 4622421 h 4624083"/>
              <a:gd name="connsiteX4" fmla="*/ 0 w 8878459"/>
              <a:gd name="connsiteY4" fmla="*/ 4624083 h 4624083"/>
              <a:gd name="connsiteX0" fmla="*/ 0 w 8878459"/>
              <a:gd name="connsiteY0" fmla="*/ 4624083 h 4624083"/>
              <a:gd name="connsiteX1" fmla="*/ 0 w 8878459"/>
              <a:gd name="connsiteY1" fmla="*/ 0 h 4624083"/>
              <a:gd name="connsiteX2" fmla="*/ 8878459 w 8878459"/>
              <a:gd name="connsiteY2" fmla="*/ 3364118 h 4624083"/>
              <a:gd name="connsiteX3" fmla="*/ 7275300 w 8878459"/>
              <a:gd name="connsiteY3" fmla="*/ 4622421 h 4624083"/>
              <a:gd name="connsiteX4" fmla="*/ 0 w 8878459"/>
              <a:gd name="connsiteY4" fmla="*/ 4624083 h 4624083"/>
              <a:gd name="connsiteX0" fmla="*/ 0 w 8880840"/>
              <a:gd name="connsiteY0" fmla="*/ 4624083 h 4624083"/>
              <a:gd name="connsiteX1" fmla="*/ 0 w 8880840"/>
              <a:gd name="connsiteY1" fmla="*/ 0 h 4624083"/>
              <a:gd name="connsiteX2" fmla="*/ 8880840 w 8880840"/>
              <a:gd name="connsiteY2" fmla="*/ 3365952 h 4624083"/>
              <a:gd name="connsiteX3" fmla="*/ 7275300 w 8880840"/>
              <a:gd name="connsiteY3" fmla="*/ 4622421 h 4624083"/>
              <a:gd name="connsiteX4" fmla="*/ 0 w 8880840"/>
              <a:gd name="connsiteY4" fmla="*/ 4624083 h 462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840" h="4624083">
                <a:moveTo>
                  <a:pt x="0" y="4624083"/>
                </a:moveTo>
                <a:lnTo>
                  <a:pt x="0" y="0"/>
                </a:lnTo>
                <a:lnTo>
                  <a:pt x="8880840" y="3365952"/>
                </a:lnTo>
                <a:lnTo>
                  <a:pt x="7275300" y="4622421"/>
                </a:lnTo>
                <a:lnTo>
                  <a:pt x="0" y="4624083"/>
                </a:lnTo>
                <a:close/>
              </a:path>
            </a:pathLst>
          </a:custGeom>
          <a:solidFill>
            <a:srgbClr val="006A83"/>
          </a:solidFill>
        </p:spPr>
        <p:txBody>
          <a:bodyPr vert="horz" lIns="720000" tIns="3960000" rIns="2016000" bIns="900000" rtlCol="0" anchor="t" anchorCtr="0">
            <a:noAutofit/>
          </a:bodyPr>
          <a:lstStyle>
            <a:lvl1pPr algn="l" defTabSz="914400" rtl="0" eaLnBrk="1" latinLnBrk="0" hangingPunct="1">
              <a:lnSpc>
                <a:spcPct val="88000"/>
              </a:lnSpc>
              <a:spcBef>
                <a:spcPct val="0"/>
              </a:spcBef>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da-DK" noProof="0" dirty="0"/>
          </a:p>
        </p:txBody>
      </p:sp>
      <p:sp>
        <p:nvSpPr>
          <p:cNvPr id="4" name="Titel 1"/>
          <p:cNvSpPr>
            <a:spLocks noGrp="1"/>
          </p:cNvSpPr>
          <p:nvPr>
            <p:ph type="title" hasCustomPrompt="1"/>
          </p:nvPr>
        </p:nvSpPr>
        <p:spPr>
          <a:xfrm>
            <a:off x="406800" y="4795200"/>
            <a:ext cx="6120000" cy="1731600"/>
          </a:xfrm>
        </p:spPr>
        <p:txBody>
          <a:bodyPr lIns="0" anchor="b" anchorCtr="0"/>
          <a:lstStyle>
            <a:lvl1pPr algn="l">
              <a:defRPr sz="2800">
                <a:solidFill>
                  <a:schemeClr val="bg1"/>
                </a:solidFill>
              </a:defRPr>
            </a:lvl1pPr>
          </a:lstStyle>
          <a:p>
            <a:r>
              <a:rPr lang="da-DK" dirty="0" smtClean="0"/>
              <a:t>Kort titel </a:t>
            </a:r>
            <a:br>
              <a:rPr lang="da-DK" dirty="0" smtClean="0"/>
            </a:br>
            <a:r>
              <a:rPr lang="da-DK" dirty="0" smtClean="0"/>
              <a:t>Evt. dato/sted</a:t>
            </a:r>
            <a:br>
              <a:rPr lang="da-DK" dirty="0" smtClean="0"/>
            </a:br>
            <a:r>
              <a:rPr lang="da-DK" dirty="0" smtClean="0"/>
              <a:t>x</a:t>
            </a:r>
            <a:endParaRPr lang="da-DK" dirty="0"/>
          </a:p>
        </p:txBody>
      </p:sp>
      <p:sp>
        <p:nvSpPr>
          <p:cNvPr id="20" name="Pladsholder til slidenummer 19" hidden="1"/>
          <p:cNvSpPr>
            <a:spLocks noGrp="1"/>
          </p:cNvSpPr>
          <p:nvPr>
            <p:ph type="sldNum" sz="quarter" idx="15"/>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sp>
        <p:nvSpPr>
          <p:cNvPr id="12"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9"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1"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Tree>
    <p:extLst>
      <p:ext uri="{BB962C8B-B14F-4D97-AF65-F5344CB8AC3E}">
        <p14:creationId xmlns:p14="http://schemas.microsoft.com/office/powerpoint/2010/main" val="55131537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4065" userDrawn="1">
          <p15:clr>
            <a:srgbClr val="000000"/>
          </p15:clr>
        </p15:guide>
        <p15:guide id="2" pos="7423" userDrawn="1">
          <p15:clr>
            <a:srgbClr val="000000"/>
          </p15:clr>
        </p15:guide>
        <p15:guide id="3" pos="257" userDrawn="1">
          <p15:clr>
            <a:srgbClr val="000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II)">
    <p:spTree>
      <p:nvGrpSpPr>
        <p:cNvPr id="1" name=""/>
        <p:cNvGrpSpPr/>
        <p:nvPr/>
      </p:nvGrpSpPr>
      <p:grpSpPr>
        <a:xfrm>
          <a:off x="0" y="0"/>
          <a:ext cx="0" cy="0"/>
          <a:chOff x="0" y="0"/>
          <a:chExt cx="0" cy="0"/>
        </a:xfrm>
      </p:grpSpPr>
      <p:sp>
        <p:nvSpPr>
          <p:cNvPr id="7" name="ThirdColor"/>
          <p:cNvSpPr/>
          <p:nvPr userDrawn="1"/>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0 h 6858000"/>
              <a:gd name="connsiteX0" fmla="*/ 0 w 12193200"/>
              <a:gd name="connsiteY0" fmla="*/ 0 h 6858000"/>
              <a:gd name="connsiteX1" fmla="*/ 12193200 w 12193200"/>
              <a:gd name="connsiteY1" fmla="*/ 0 h 6858000"/>
              <a:gd name="connsiteX2" fmla="*/ 12193200 w 12193200"/>
              <a:gd name="connsiteY2" fmla="*/ 6858000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12193200 w 12193200"/>
              <a:gd name="connsiteY3" fmla="*/ 6858000 h 6858000"/>
              <a:gd name="connsiteX4" fmla="*/ 7260431 w 12193200"/>
              <a:gd name="connsiteY4" fmla="*/ 6858000 h 6858000"/>
              <a:gd name="connsiteX5" fmla="*/ 0 w 12193200"/>
              <a:gd name="connsiteY5" fmla="*/ 6858000 h 6858000"/>
              <a:gd name="connsiteX6" fmla="*/ 0 w 12193200"/>
              <a:gd name="connsiteY6"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7260431 w 12193200"/>
              <a:gd name="connsiteY3" fmla="*/ 6858000 h 6858000"/>
              <a:gd name="connsiteX4" fmla="*/ 0 w 12193200"/>
              <a:gd name="connsiteY4" fmla="*/ 6858000 h 6858000"/>
              <a:gd name="connsiteX5" fmla="*/ 0 w 121932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2000" y="4450556"/>
                </a:lnTo>
                <a:lnTo>
                  <a:pt x="7260431" y="6858000"/>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pPr>
            <a:endParaRPr lang="da-DK" dirty="0" smtClean="0">
              <a:latin typeface="Palatino Linotype" panose="02040502050505030304" pitchFamily="18" charset="0"/>
            </a:endParaRPr>
          </a:p>
        </p:txBody>
      </p:sp>
      <p:sp>
        <p:nvSpPr>
          <p:cNvPr id="9" name="Ligebenet trekant 8"/>
          <p:cNvSpPr/>
          <p:nvPr userDrawn="1"/>
        </p:nvSpPr>
        <p:spPr>
          <a:xfrm>
            <a:off x="7258050" y="4451477"/>
            <a:ext cx="4935600" cy="2406523"/>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20" name="Pladsholder til slidenummer 19" hidden="1"/>
          <p:cNvSpPr>
            <a:spLocks noGrp="1"/>
          </p:cNvSpPr>
          <p:nvPr>
            <p:ph type="sldNum" sz="quarter" idx="15"/>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sp>
        <p:nvSpPr>
          <p:cNvPr id="10" name="PrimaryColor"/>
          <p:cNvSpPr txBox="1">
            <a:spLocks/>
          </p:cNvSpPr>
          <p:nvPr userDrawn="1"/>
        </p:nvSpPr>
        <p:spPr>
          <a:xfrm>
            <a:off x="0" y="2646131"/>
            <a:ext cx="7915600" cy="4211869"/>
          </a:xfrm>
          <a:custGeom>
            <a:avLst/>
            <a:gdLst>
              <a:gd name="connsiteX0" fmla="*/ 0 w 7888637"/>
              <a:gd name="connsiteY0" fmla="*/ 0 h 4211574"/>
              <a:gd name="connsiteX1" fmla="*/ 7888637 w 7888637"/>
              <a:gd name="connsiteY1" fmla="*/ 0 h 4211574"/>
              <a:gd name="connsiteX2" fmla="*/ 7888637 w 7888637"/>
              <a:gd name="connsiteY2" fmla="*/ 4211574 h 4211574"/>
              <a:gd name="connsiteX3" fmla="*/ 0 w 7888637"/>
              <a:gd name="connsiteY3" fmla="*/ 4211574 h 4211574"/>
              <a:gd name="connsiteX4" fmla="*/ 0 w 7888637"/>
              <a:gd name="connsiteY4" fmla="*/ 0 h 4211574"/>
              <a:gd name="connsiteX0" fmla="*/ 0 w 7888637"/>
              <a:gd name="connsiteY0" fmla="*/ 0 h 4211574"/>
              <a:gd name="connsiteX1" fmla="*/ 7888637 w 7888637"/>
              <a:gd name="connsiteY1" fmla="*/ 0 h 4211574"/>
              <a:gd name="connsiteX2" fmla="*/ 7888637 w 7888637"/>
              <a:gd name="connsiteY2" fmla="*/ 4211574 h 4211574"/>
              <a:gd name="connsiteX3" fmla="*/ 7248832 w 7888637"/>
              <a:gd name="connsiteY3" fmla="*/ 4209804 h 4211574"/>
              <a:gd name="connsiteX4" fmla="*/ 0 w 7888637"/>
              <a:gd name="connsiteY4" fmla="*/ 4211574 h 4211574"/>
              <a:gd name="connsiteX5" fmla="*/ 0 w 7888637"/>
              <a:gd name="connsiteY5" fmla="*/ 0 h 4211574"/>
              <a:gd name="connsiteX0" fmla="*/ 0 w 7913218"/>
              <a:gd name="connsiteY0" fmla="*/ 0 h 4211574"/>
              <a:gd name="connsiteX1" fmla="*/ 7888637 w 7913218"/>
              <a:gd name="connsiteY1" fmla="*/ 0 h 4211574"/>
              <a:gd name="connsiteX2" fmla="*/ 7913218 w 7913218"/>
              <a:gd name="connsiteY2" fmla="*/ 3884652 h 4211574"/>
              <a:gd name="connsiteX3" fmla="*/ 7248832 w 7913218"/>
              <a:gd name="connsiteY3" fmla="*/ 4209804 h 4211574"/>
              <a:gd name="connsiteX4" fmla="*/ 0 w 7913218"/>
              <a:gd name="connsiteY4" fmla="*/ 4211574 h 4211574"/>
              <a:gd name="connsiteX5" fmla="*/ 0 w 7913218"/>
              <a:gd name="connsiteY5" fmla="*/ 0 h 4211574"/>
              <a:gd name="connsiteX0" fmla="*/ 0 w 7913218"/>
              <a:gd name="connsiteY0" fmla="*/ 0 h 4211574"/>
              <a:gd name="connsiteX1" fmla="*/ 7913218 w 7913218"/>
              <a:gd name="connsiteY1" fmla="*/ 3884652 h 4211574"/>
              <a:gd name="connsiteX2" fmla="*/ 7248832 w 7913218"/>
              <a:gd name="connsiteY2" fmla="*/ 4209804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4652 h 4211574"/>
              <a:gd name="connsiteX2" fmla="*/ 7264072 w 7913218"/>
              <a:gd name="connsiteY2" fmla="*/ 4204724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4652 h 4211574"/>
              <a:gd name="connsiteX2" fmla="*/ 7264072 w 7913218"/>
              <a:gd name="connsiteY2" fmla="*/ 4204724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4652 h 4211574"/>
              <a:gd name="connsiteX2" fmla="*/ 7261691 w 7913218"/>
              <a:gd name="connsiteY2" fmla="*/ 4209487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9414 h 4211574"/>
              <a:gd name="connsiteX2" fmla="*/ 7261691 w 7913218"/>
              <a:gd name="connsiteY2" fmla="*/ 4209487 h 4211574"/>
              <a:gd name="connsiteX3" fmla="*/ 0 w 7913218"/>
              <a:gd name="connsiteY3" fmla="*/ 4211574 h 4211574"/>
              <a:gd name="connsiteX4" fmla="*/ 0 w 7913218"/>
              <a:gd name="connsiteY4" fmla="*/ 0 h 4211574"/>
              <a:gd name="connsiteX0" fmla="*/ 0 w 7913218"/>
              <a:gd name="connsiteY0" fmla="*/ 0 h 4211869"/>
              <a:gd name="connsiteX1" fmla="*/ 7913218 w 7913218"/>
              <a:gd name="connsiteY1" fmla="*/ 3889414 h 4211869"/>
              <a:gd name="connsiteX2" fmla="*/ 7259309 w 7913218"/>
              <a:gd name="connsiteY2" fmla="*/ 4211869 h 4211869"/>
              <a:gd name="connsiteX3" fmla="*/ 0 w 7913218"/>
              <a:gd name="connsiteY3" fmla="*/ 4211574 h 4211869"/>
              <a:gd name="connsiteX4" fmla="*/ 0 w 7913218"/>
              <a:gd name="connsiteY4" fmla="*/ 0 h 4211869"/>
              <a:gd name="connsiteX0" fmla="*/ 0 w 7915600"/>
              <a:gd name="connsiteY0" fmla="*/ 0 h 4211869"/>
              <a:gd name="connsiteX1" fmla="*/ 7915600 w 7915600"/>
              <a:gd name="connsiteY1" fmla="*/ 3891796 h 4211869"/>
              <a:gd name="connsiteX2" fmla="*/ 7259309 w 7915600"/>
              <a:gd name="connsiteY2" fmla="*/ 4211869 h 4211869"/>
              <a:gd name="connsiteX3" fmla="*/ 0 w 7915600"/>
              <a:gd name="connsiteY3" fmla="*/ 4211574 h 4211869"/>
              <a:gd name="connsiteX4" fmla="*/ 0 w 7915600"/>
              <a:gd name="connsiteY4" fmla="*/ 0 h 421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5600" h="4211869">
                <a:moveTo>
                  <a:pt x="0" y="0"/>
                </a:moveTo>
                <a:lnTo>
                  <a:pt x="7915600" y="3891796"/>
                </a:lnTo>
                <a:lnTo>
                  <a:pt x="7259309" y="4211869"/>
                </a:lnTo>
                <a:lnTo>
                  <a:pt x="0" y="4211574"/>
                </a:lnTo>
                <a:lnTo>
                  <a:pt x="0" y="0"/>
                </a:lnTo>
                <a:close/>
              </a:path>
            </a:pathLst>
          </a:custGeom>
          <a:solidFill>
            <a:srgbClr val="006A83"/>
          </a:solidFill>
        </p:spPr>
        <p:txBody>
          <a:bodyPr/>
          <a:lstStyle>
            <a:lvl1pPr marL="0" indent="0" algn="l" defTabSz="914400" rtl="0" eaLnBrk="1" latinLnBrk="0" hangingPunct="1">
              <a:lnSpc>
                <a:spcPct val="90000"/>
              </a:lnSpc>
              <a:spcBef>
                <a:spcPts val="0"/>
              </a:spcBef>
              <a:buFont typeface="Palatino Linotype" panose="02040502050505030304" pitchFamily="18" charset="0"/>
              <a:buNone/>
              <a:defRPr sz="100" kern="1200">
                <a:solidFill>
                  <a:srgbClr val="005A9B"/>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0"/>
              </a:spcBef>
              <a:buFont typeface="Palatino Linotype" panose="02040502050505030304" pitchFamily="18"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0"/>
              </a:spcBef>
              <a:buFont typeface="Palatino Linotype" panose="02040502050505030304" pitchFamily="18"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0"/>
              </a:spcBef>
              <a:buFontTx/>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0"/>
              </a:spcBef>
              <a:buFontTx/>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9pPr>
          </a:lstStyle>
          <a:p>
            <a:r>
              <a:rPr lang="da-DK" dirty="0" smtClean="0"/>
              <a:t>.</a:t>
            </a:r>
            <a:endParaRPr lang="da-DK" dirty="0"/>
          </a:p>
        </p:txBody>
      </p:sp>
      <p:sp>
        <p:nvSpPr>
          <p:cNvPr id="5" name="Titel 1"/>
          <p:cNvSpPr>
            <a:spLocks noGrp="1"/>
          </p:cNvSpPr>
          <p:nvPr>
            <p:ph type="title" hasCustomPrompt="1"/>
          </p:nvPr>
        </p:nvSpPr>
        <p:spPr>
          <a:xfrm>
            <a:off x="3098202" y="2893807"/>
            <a:ext cx="5992010" cy="1108038"/>
          </a:xfrm>
        </p:spPr>
        <p:txBody>
          <a:bodyPr anchor="t" anchorCtr="0"/>
          <a:lstStyle>
            <a:lvl1pPr algn="ctr">
              <a:defRPr sz="2800">
                <a:solidFill>
                  <a:schemeClr val="bg1"/>
                </a:solidFill>
              </a:defRPr>
            </a:lvl1pPr>
          </a:lstStyle>
          <a:p>
            <a:r>
              <a:rPr lang="da-DK" dirty="0" smtClean="0"/>
              <a:t>Kort titel </a:t>
            </a:r>
            <a:br>
              <a:rPr lang="da-DK" dirty="0" smtClean="0"/>
            </a:br>
            <a:r>
              <a:rPr lang="da-DK" dirty="0" smtClean="0"/>
              <a:t>Evt. dato/sted</a:t>
            </a:r>
            <a:br>
              <a:rPr lang="da-DK" dirty="0" smtClean="0"/>
            </a:br>
            <a:r>
              <a:rPr lang="da-DK" dirty="0" smtClean="0"/>
              <a:t>x</a:t>
            </a:r>
            <a:endParaRPr lang="da-DK" dirty="0"/>
          </a:p>
        </p:txBody>
      </p:sp>
      <p:sp>
        <p:nvSpPr>
          <p:cNvPr id="13"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11"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2"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9" name="Pladsholder til sidefod 18" hidden="1"/>
          <p:cNvSpPr>
            <a:spLocks noGrp="1"/>
          </p:cNvSpPr>
          <p:nvPr>
            <p:ph type="ftr" sz="quarter" idx="14"/>
          </p:nvPr>
        </p:nvSpPr>
        <p:spPr>
          <a:xfrm>
            <a:off x="2413338" y="6476400"/>
            <a:ext cx="7367084" cy="241200"/>
          </a:xfrm>
          <a:prstGeom prst="rect">
            <a:avLst/>
          </a:prstGeom>
        </p:spPr>
        <p:txBody>
          <a:bodyPr/>
          <a:lstStyle>
            <a:lvl1pPr>
              <a:defRPr sz="100">
                <a:solidFill>
                  <a:srgbClr val="8FCAE7"/>
                </a:solidFill>
              </a:defRPr>
            </a:lvl1pPr>
          </a:lstStyle>
          <a:p>
            <a:endParaRPr lang="da-DK" dirty="0"/>
          </a:p>
        </p:txBody>
      </p:sp>
    </p:spTree>
    <p:extLst>
      <p:ext uri="{BB962C8B-B14F-4D97-AF65-F5344CB8AC3E}">
        <p14:creationId xmlns:p14="http://schemas.microsoft.com/office/powerpoint/2010/main" val="20772235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 ekstra logo">
    <p:spTree>
      <p:nvGrpSpPr>
        <p:cNvPr id="1" name=""/>
        <p:cNvGrpSpPr/>
        <p:nvPr/>
      </p:nvGrpSpPr>
      <p:grpSpPr>
        <a:xfrm>
          <a:off x="0" y="0"/>
          <a:ext cx="0" cy="0"/>
          <a:chOff x="0" y="0"/>
          <a:chExt cx="0" cy="0"/>
        </a:xfrm>
      </p:grpSpPr>
      <p:sp>
        <p:nvSpPr>
          <p:cNvPr id="7" name="SecondaryColor"/>
          <p:cNvSpPr/>
          <p:nvPr userDrawn="1"/>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0 h 6858000"/>
              <a:gd name="connsiteX0" fmla="*/ 0 w 12193200"/>
              <a:gd name="connsiteY0" fmla="*/ 0 h 6858000"/>
              <a:gd name="connsiteX1" fmla="*/ 12193200 w 12193200"/>
              <a:gd name="connsiteY1" fmla="*/ 0 h 6858000"/>
              <a:gd name="connsiteX2" fmla="*/ 12192000 w 12193200"/>
              <a:gd name="connsiteY2" fmla="*/ 1072243 h 6858000"/>
              <a:gd name="connsiteX3" fmla="*/ 12193200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1072243 h 6858000"/>
              <a:gd name="connsiteX3" fmla="*/ 12193200 w 12193200"/>
              <a:gd name="connsiteY3" fmla="*/ 6858000 h 6858000"/>
              <a:gd name="connsiteX4" fmla="*/ 6457950 w 12193200"/>
              <a:gd name="connsiteY4" fmla="*/ 6858000 h 6858000"/>
              <a:gd name="connsiteX5" fmla="*/ 0 w 12193200"/>
              <a:gd name="connsiteY5" fmla="*/ 6858000 h 6858000"/>
              <a:gd name="connsiteX6" fmla="*/ 0 w 12193200"/>
              <a:gd name="connsiteY6" fmla="*/ 0 h 6858000"/>
              <a:gd name="connsiteX0" fmla="*/ 0 w 12193200"/>
              <a:gd name="connsiteY0" fmla="*/ 0 h 6858000"/>
              <a:gd name="connsiteX1" fmla="*/ 12193200 w 12193200"/>
              <a:gd name="connsiteY1" fmla="*/ 0 h 6858000"/>
              <a:gd name="connsiteX2" fmla="*/ 12192000 w 12193200"/>
              <a:gd name="connsiteY2" fmla="*/ 1072243 h 6858000"/>
              <a:gd name="connsiteX3" fmla="*/ 6457950 w 12193200"/>
              <a:gd name="connsiteY3" fmla="*/ 6858000 h 6858000"/>
              <a:gd name="connsiteX4" fmla="*/ 0 w 12193200"/>
              <a:gd name="connsiteY4" fmla="*/ 6858000 h 6858000"/>
              <a:gd name="connsiteX5" fmla="*/ 0 w 121932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2000" y="1072243"/>
                </a:lnTo>
                <a:lnTo>
                  <a:pt x="6457950" y="6858000"/>
                </a:lnTo>
                <a:lnTo>
                  <a:pt x="0" y="6858000"/>
                </a:lnTo>
                <a:lnTo>
                  <a:pt x="0" y="0"/>
                </a:lnTo>
                <a:close/>
              </a:path>
            </a:pathLst>
          </a:custGeom>
          <a:solidFill>
            <a:srgbClr val="8FCA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pPr>
            <a:endParaRPr lang="da-DK" dirty="0" smtClean="0">
              <a:latin typeface="Palatino Linotype" panose="02040502050505030304" pitchFamily="18" charset="0"/>
            </a:endParaRPr>
          </a:p>
        </p:txBody>
      </p:sp>
      <p:sp>
        <p:nvSpPr>
          <p:cNvPr id="12" name="PrimaryColor"/>
          <p:cNvSpPr txBox="1">
            <a:spLocks/>
          </p:cNvSpPr>
          <p:nvPr userDrawn="1"/>
        </p:nvSpPr>
        <p:spPr>
          <a:xfrm>
            <a:off x="-1" y="2646131"/>
            <a:ext cx="7153275" cy="4211869"/>
          </a:xfrm>
          <a:custGeom>
            <a:avLst/>
            <a:gdLst>
              <a:gd name="connsiteX0" fmla="*/ 0 w 7888637"/>
              <a:gd name="connsiteY0" fmla="*/ 0 h 4211574"/>
              <a:gd name="connsiteX1" fmla="*/ 7888637 w 7888637"/>
              <a:gd name="connsiteY1" fmla="*/ 0 h 4211574"/>
              <a:gd name="connsiteX2" fmla="*/ 7888637 w 7888637"/>
              <a:gd name="connsiteY2" fmla="*/ 4211574 h 4211574"/>
              <a:gd name="connsiteX3" fmla="*/ 0 w 7888637"/>
              <a:gd name="connsiteY3" fmla="*/ 4211574 h 4211574"/>
              <a:gd name="connsiteX4" fmla="*/ 0 w 7888637"/>
              <a:gd name="connsiteY4" fmla="*/ 0 h 4211574"/>
              <a:gd name="connsiteX0" fmla="*/ 0 w 7888637"/>
              <a:gd name="connsiteY0" fmla="*/ 0 h 4211574"/>
              <a:gd name="connsiteX1" fmla="*/ 7888637 w 7888637"/>
              <a:gd name="connsiteY1" fmla="*/ 0 h 4211574"/>
              <a:gd name="connsiteX2" fmla="*/ 7888637 w 7888637"/>
              <a:gd name="connsiteY2" fmla="*/ 4211574 h 4211574"/>
              <a:gd name="connsiteX3" fmla="*/ 7248832 w 7888637"/>
              <a:gd name="connsiteY3" fmla="*/ 4209804 h 4211574"/>
              <a:gd name="connsiteX4" fmla="*/ 0 w 7888637"/>
              <a:gd name="connsiteY4" fmla="*/ 4211574 h 4211574"/>
              <a:gd name="connsiteX5" fmla="*/ 0 w 7888637"/>
              <a:gd name="connsiteY5" fmla="*/ 0 h 4211574"/>
              <a:gd name="connsiteX0" fmla="*/ 0 w 7913218"/>
              <a:gd name="connsiteY0" fmla="*/ 0 h 4211574"/>
              <a:gd name="connsiteX1" fmla="*/ 7888637 w 7913218"/>
              <a:gd name="connsiteY1" fmla="*/ 0 h 4211574"/>
              <a:gd name="connsiteX2" fmla="*/ 7913218 w 7913218"/>
              <a:gd name="connsiteY2" fmla="*/ 3884652 h 4211574"/>
              <a:gd name="connsiteX3" fmla="*/ 7248832 w 7913218"/>
              <a:gd name="connsiteY3" fmla="*/ 4209804 h 4211574"/>
              <a:gd name="connsiteX4" fmla="*/ 0 w 7913218"/>
              <a:gd name="connsiteY4" fmla="*/ 4211574 h 4211574"/>
              <a:gd name="connsiteX5" fmla="*/ 0 w 7913218"/>
              <a:gd name="connsiteY5" fmla="*/ 0 h 4211574"/>
              <a:gd name="connsiteX0" fmla="*/ 0 w 7913218"/>
              <a:gd name="connsiteY0" fmla="*/ 0 h 4211574"/>
              <a:gd name="connsiteX1" fmla="*/ 7913218 w 7913218"/>
              <a:gd name="connsiteY1" fmla="*/ 3884652 h 4211574"/>
              <a:gd name="connsiteX2" fmla="*/ 7248832 w 7913218"/>
              <a:gd name="connsiteY2" fmla="*/ 4209804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4652 h 4211574"/>
              <a:gd name="connsiteX2" fmla="*/ 7264072 w 7913218"/>
              <a:gd name="connsiteY2" fmla="*/ 4204724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4652 h 4211574"/>
              <a:gd name="connsiteX2" fmla="*/ 7264072 w 7913218"/>
              <a:gd name="connsiteY2" fmla="*/ 4204724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4652 h 4211574"/>
              <a:gd name="connsiteX2" fmla="*/ 7261691 w 7913218"/>
              <a:gd name="connsiteY2" fmla="*/ 4209487 h 4211574"/>
              <a:gd name="connsiteX3" fmla="*/ 0 w 7913218"/>
              <a:gd name="connsiteY3" fmla="*/ 4211574 h 4211574"/>
              <a:gd name="connsiteX4" fmla="*/ 0 w 7913218"/>
              <a:gd name="connsiteY4" fmla="*/ 0 h 4211574"/>
              <a:gd name="connsiteX0" fmla="*/ 0 w 7913218"/>
              <a:gd name="connsiteY0" fmla="*/ 0 h 4211574"/>
              <a:gd name="connsiteX1" fmla="*/ 7913218 w 7913218"/>
              <a:gd name="connsiteY1" fmla="*/ 3889414 h 4211574"/>
              <a:gd name="connsiteX2" fmla="*/ 7261691 w 7913218"/>
              <a:gd name="connsiteY2" fmla="*/ 4209487 h 4211574"/>
              <a:gd name="connsiteX3" fmla="*/ 0 w 7913218"/>
              <a:gd name="connsiteY3" fmla="*/ 4211574 h 4211574"/>
              <a:gd name="connsiteX4" fmla="*/ 0 w 7913218"/>
              <a:gd name="connsiteY4" fmla="*/ 0 h 4211574"/>
              <a:gd name="connsiteX0" fmla="*/ 0 w 7913218"/>
              <a:gd name="connsiteY0" fmla="*/ 0 h 4211869"/>
              <a:gd name="connsiteX1" fmla="*/ 7913218 w 7913218"/>
              <a:gd name="connsiteY1" fmla="*/ 3889414 h 4211869"/>
              <a:gd name="connsiteX2" fmla="*/ 7259309 w 7913218"/>
              <a:gd name="connsiteY2" fmla="*/ 4211869 h 4211869"/>
              <a:gd name="connsiteX3" fmla="*/ 0 w 7913218"/>
              <a:gd name="connsiteY3" fmla="*/ 4211574 h 4211869"/>
              <a:gd name="connsiteX4" fmla="*/ 0 w 7913218"/>
              <a:gd name="connsiteY4" fmla="*/ 0 h 4211869"/>
              <a:gd name="connsiteX0" fmla="*/ 0 w 7915600"/>
              <a:gd name="connsiteY0" fmla="*/ 0 h 4211869"/>
              <a:gd name="connsiteX1" fmla="*/ 7915600 w 7915600"/>
              <a:gd name="connsiteY1" fmla="*/ 3891796 h 4211869"/>
              <a:gd name="connsiteX2" fmla="*/ 7259309 w 7915600"/>
              <a:gd name="connsiteY2" fmla="*/ 4211869 h 4211869"/>
              <a:gd name="connsiteX3" fmla="*/ 0 w 7915600"/>
              <a:gd name="connsiteY3" fmla="*/ 4211574 h 4211869"/>
              <a:gd name="connsiteX4" fmla="*/ 0 w 7915600"/>
              <a:gd name="connsiteY4" fmla="*/ 0 h 4211869"/>
              <a:gd name="connsiteX0" fmla="*/ 0 w 7915600"/>
              <a:gd name="connsiteY0" fmla="*/ 0 h 4211869"/>
              <a:gd name="connsiteX1" fmla="*/ 7153275 w 7915600"/>
              <a:gd name="connsiteY1" fmla="*/ 3514163 h 4211869"/>
              <a:gd name="connsiteX2" fmla="*/ 7915600 w 7915600"/>
              <a:gd name="connsiteY2" fmla="*/ 3891796 h 4211869"/>
              <a:gd name="connsiteX3" fmla="*/ 7259309 w 7915600"/>
              <a:gd name="connsiteY3" fmla="*/ 4211869 h 4211869"/>
              <a:gd name="connsiteX4" fmla="*/ 0 w 7915600"/>
              <a:gd name="connsiteY4" fmla="*/ 4211574 h 4211869"/>
              <a:gd name="connsiteX5" fmla="*/ 0 w 7915600"/>
              <a:gd name="connsiteY5" fmla="*/ 0 h 4211869"/>
              <a:gd name="connsiteX0" fmla="*/ 0 w 7915600"/>
              <a:gd name="connsiteY0" fmla="*/ 0 h 4211869"/>
              <a:gd name="connsiteX1" fmla="*/ 7153275 w 7915600"/>
              <a:gd name="connsiteY1" fmla="*/ 3514163 h 4211869"/>
              <a:gd name="connsiteX2" fmla="*/ 7915600 w 7915600"/>
              <a:gd name="connsiteY2" fmla="*/ 3891796 h 4211869"/>
              <a:gd name="connsiteX3" fmla="*/ 7259309 w 7915600"/>
              <a:gd name="connsiteY3" fmla="*/ 4211869 h 4211869"/>
              <a:gd name="connsiteX4" fmla="*/ 6465094 w 7915600"/>
              <a:gd name="connsiteY4" fmla="*/ 4211869 h 4211869"/>
              <a:gd name="connsiteX5" fmla="*/ 0 w 7915600"/>
              <a:gd name="connsiteY5" fmla="*/ 4211574 h 4211869"/>
              <a:gd name="connsiteX6" fmla="*/ 0 w 7915600"/>
              <a:gd name="connsiteY6" fmla="*/ 0 h 4211869"/>
              <a:gd name="connsiteX0" fmla="*/ 0 w 7915600"/>
              <a:gd name="connsiteY0" fmla="*/ 0 h 4211869"/>
              <a:gd name="connsiteX1" fmla="*/ 7153275 w 7915600"/>
              <a:gd name="connsiteY1" fmla="*/ 3514163 h 4211869"/>
              <a:gd name="connsiteX2" fmla="*/ 7915600 w 7915600"/>
              <a:gd name="connsiteY2" fmla="*/ 3891796 h 4211869"/>
              <a:gd name="connsiteX3" fmla="*/ 6465094 w 7915600"/>
              <a:gd name="connsiteY3" fmla="*/ 4211869 h 4211869"/>
              <a:gd name="connsiteX4" fmla="*/ 0 w 7915600"/>
              <a:gd name="connsiteY4" fmla="*/ 4211574 h 4211869"/>
              <a:gd name="connsiteX5" fmla="*/ 0 w 7915600"/>
              <a:gd name="connsiteY5" fmla="*/ 0 h 4211869"/>
              <a:gd name="connsiteX0" fmla="*/ 0 w 7153275"/>
              <a:gd name="connsiteY0" fmla="*/ 0 h 4211869"/>
              <a:gd name="connsiteX1" fmla="*/ 7153275 w 7153275"/>
              <a:gd name="connsiteY1" fmla="*/ 3514163 h 4211869"/>
              <a:gd name="connsiteX2" fmla="*/ 6465094 w 7153275"/>
              <a:gd name="connsiteY2" fmla="*/ 4211869 h 4211869"/>
              <a:gd name="connsiteX3" fmla="*/ 0 w 7153275"/>
              <a:gd name="connsiteY3" fmla="*/ 4211574 h 4211869"/>
              <a:gd name="connsiteX4" fmla="*/ 0 w 7153275"/>
              <a:gd name="connsiteY4" fmla="*/ 0 h 421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275" h="4211869">
                <a:moveTo>
                  <a:pt x="0" y="0"/>
                </a:moveTo>
                <a:lnTo>
                  <a:pt x="7153275" y="3514163"/>
                </a:lnTo>
                <a:lnTo>
                  <a:pt x="6465094" y="4211869"/>
                </a:lnTo>
                <a:lnTo>
                  <a:pt x="0" y="4211574"/>
                </a:lnTo>
                <a:lnTo>
                  <a:pt x="0" y="0"/>
                </a:lnTo>
                <a:close/>
              </a:path>
            </a:pathLst>
          </a:custGeom>
          <a:solidFill>
            <a:srgbClr val="006A83"/>
          </a:solidFill>
        </p:spPr>
        <p:txBody>
          <a:bodyPr/>
          <a:lstStyle>
            <a:lvl1pPr marL="0" indent="0" algn="l" defTabSz="914400" rtl="0" eaLnBrk="1" latinLnBrk="0" hangingPunct="1">
              <a:lnSpc>
                <a:spcPct val="90000"/>
              </a:lnSpc>
              <a:spcBef>
                <a:spcPts val="0"/>
              </a:spcBef>
              <a:buFont typeface="Palatino Linotype" panose="02040502050505030304" pitchFamily="18" charset="0"/>
              <a:buNone/>
              <a:defRPr sz="100" kern="1200">
                <a:solidFill>
                  <a:srgbClr val="005A9B"/>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0"/>
              </a:spcBef>
              <a:buFont typeface="Palatino Linotype" panose="02040502050505030304" pitchFamily="18"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0"/>
              </a:spcBef>
              <a:buFont typeface="Palatino Linotype" panose="02040502050505030304" pitchFamily="18"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0"/>
              </a:spcBef>
              <a:buFontTx/>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0"/>
              </a:spcBef>
              <a:buFontTx/>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0"/>
              </a:spcBef>
              <a:buFontTx/>
              <a:buNone/>
              <a:defRPr sz="1600" kern="1200">
                <a:solidFill>
                  <a:schemeClr val="tx1"/>
                </a:solidFill>
                <a:latin typeface="+mn-lt"/>
                <a:ea typeface="+mn-ea"/>
                <a:cs typeface="+mn-cs"/>
              </a:defRPr>
            </a:lvl9pPr>
          </a:lstStyle>
          <a:p>
            <a:r>
              <a:rPr lang="da-DK" dirty="0" smtClean="0"/>
              <a:t>.</a:t>
            </a:r>
            <a:endParaRPr lang="da-DK" dirty="0"/>
          </a:p>
        </p:txBody>
      </p:sp>
      <p:sp>
        <p:nvSpPr>
          <p:cNvPr id="19" name="Pladsholder til sidefod 18" hidden="1"/>
          <p:cNvSpPr>
            <a:spLocks noGrp="1"/>
          </p:cNvSpPr>
          <p:nvPr>
            <p:ph type="ftr" sz="quarter" idx="14"/>
          </p:nvPr>
        </p:nvSpPr>
        <p:spPr>
          <a:xfrm>
            <a:off x="2413338" y="6476400"/>
            <a:ext cx="7367084" cy="241200"/>
          </a:xfrm>
          <a:prstGeom prst="rect">
            <a:avLst/>
          </a:prstGeom>
        </p:spPr>
        <p:txBody>
          <a:bodyPr/>
          <a:lstStyle>
            <a:lvl1pPr>
              <a:defRPr sz="100">
                <a:solidFill>
                  <a:srgbClr val="CCB02A"/>
                </a:solidFill>
              </a:defRPr>
            </a:lvl1pPr>
          </a:lstStyle>
          <a:p>
            <a:endParaRPr lang="da-DK" dirty="0"/>
          </a:p>
        </p:txBody>
      </p:sp>
      <p:sp>
        <p:nvSpPr>
          <p:cNvPr id="20" name="Pladsholder til slidenummer 19" hidden="1"/>
          <p:cNvSpPr>
            <a:spLocks noGrp="1"/>
          </p:cNvSpPr>
          <p:nvPr>
            <p:ph type="sldNum" sz="quarter" idx="15"/>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grpSp>
        <p:nvGrpSpPr>
          <p:cNvPr id="15" name="Gruppe 14"/>
          <p:cNvGrpSpPr/>
          <p:nvPr userDrawn="1"/>
        </p:nvGrpSpPr>
        <p:grpSpPr>
          <a:xfrm>
            <a:off x="-2765695" y="4972558"/>
            <a:ext cx="2637735" cy="1384995"/>
            <a:chOff x="-2765695" y="4496570"/>
            <a:chExt cx="2637735" cy="1384995"/>
          </a:xfrm>
        </p:grpSpPr>
        <p:sp>
          <p:nvSpPr>
            <p:cNvPr id="16" name="AutoShape 4"/>
            <p:cNvSpPr>
              <a:spLocks/>
            </p:cNvSpPr>
            <p:nvPr userDrawn="1"/>
          </p:nvSpPr>
          <p:spPr bwMode="gray">
            <a:xfrm>
              <a:off x="-2765695" y="4496570"/>
              <a:ext cx="26377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da-DK" altLang="da-DK" sz="1000" b="1" noProof="1" smtClean="0">
                  <a:solidFill>
                    <a:srgbClr val="4A4E54"/>
                  </a:solidFill>
                  <a:latin typeface="Arial" panose="020B0604020202020204" pitchFamily="34" charset="0"/>
                  <a:cs typeface="Arial" panose="020B0604020202020204" pitchFamily="34" charset="0"/>
                </a:rPr>
                <a:t>Indsæt ekstra logo</a:t>
              </a:r>
            </a:p>
            <a:p>
              <a:pPr marL="0" marR="0" indent="0" algn="r" defTabSz="914400" rtl="0" eaLnBrk="1" fontAlgn="auto" latinLnBrk="0" hangingPunct="1">
                <a:lnSpc>
                  <a:spcPct val="100000"/>
                </a:lnSpc>
                <a:spcBef>
                  <a:spcPts val="0"/>
                </a:spcBef>
                <a:spcAft>
                  <a:spcPts val="300"/>
                </a:spcAft>
                <a:buClrTx/>
                <a:buSzTx/>
                <a:buFontTx/>
                <a:buNone/>
                <a:tabLst/>
                <a:defRPr/>
              </a:pPr>
              <a:r>
                <a:rPr lang="da-DK" altLang="da-DK" sz="1000" noProof="1" smtClean="0">
                  <a:solidFill>
                    <a:srgbClr val="4A4E54"/>
                  </a:solidFill>
                  <a:latin typeface="Arial" panose="020B0604020202020204" pitchFamily="34" charset="0"/>
                  <a:cs typeface="Arial" panose="020B0604020202020204" pitchFamily="34" charset="0"/>
                </a:rPr>
                <a:t>Klik på billedikonet i</a:t>
              </a:r>
              <a:r>
                <a:rPr lang="da-DK" altLang="da-DK" sz="1000" baseline="0" noProof="1" smtClean="0">
                  <a:solidFill>
                    <a:srgbClr val="4A4E54"/>
                  </a:solidFill>
                  <a:latin typeface="Arial" panose="020B0604020202020204" pitchFamily="34" charset="0"/>
                  <a:cs typeface="Arial" panose="020B0604020202020204" pitchFamily="34" charset="0"/>
                </a:rPr>
                <a:t> </a:t>
              </a:r>
              <a:br>
                <a:rPr lang="da-DK" altLang="da-DK" sz="1000" baseline="0" noProof="1" smtClean="0">
                  <a:solidFill>
                    <a:srgbClr val="4A4E54"/>
                  </a:solidFill>
                  <a:latin typeface="Arial" panose="020B0604020202020204" pitchFamily="34" charset="0"/>
                  <a:cs typeface="Arial" panose="020B0604020202020204" pitchFamily="34" charset="0"/>
                </a:rPr>
              </a:br>
              <a:r>
                <a:rPr lang="da-DK" altLang="da-DK" sz="1000" baseline="0" noProof="1" smtClean="0">
                  <a:solidFill>
                    <a:srgbClr val="4A4E54"/>
                  </a:solidFill>
                  <a:latin typeface="Arial" panose="020B0604020202020204" pitchFamily="34" charset="0"/>
                  <a:cs typeface="Arial" panose="020B0604020202020204" pitchFamily="34" charset="0"/>
                </a:rPr>
                <a:t>pladsholderen og find dit logo</a:t>
              </a:r>
            </a:p>
            <a:p>
              <a:pPr marL="0" marR="0" indent="0" algn="r" defTabSz="914400" rtl="0" eaLnBrk="1" fontAlgn="auto" latinLnBrk="0" hangingPunct="1">
                <a:lnSpc>
                  <a:spcPct val="100000"/>
                </a:lnSpc>
                <a:spcBef>
                  <a:spcPts val="0"/>
                </a:spcBef>
                <a:spcAft>
                  <a:spcPts val="300"/>
                </a:spcAft>
                <a:buClrTx/>
                <a:buSzTx/>
                <a:buFontTx/>
                <a:buNone/>
                <a:tabLst/>
                <a:defRPr/>
              </a:pPr>
              <a:endParaRPr lang="da-DK" altLang="da-DK" sz="1000" b="1" baseline="0" noProof="1" smtClean="0">
                <a:solidFill>
                  <a:srgbClr val="4A4E54"/>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300"/>
                </a:spcAft>
                <a:buClrTx/>
                <a:buSzTx/>
                <a:buFontTx/>
                <a:buNone/>
                <a:tabLst/>
                <a:defRPr/>
              </a:pPr>
              <a:endParaRPr lang="da-DK" altLang="da-DK" sz="1000" b="1" baseline="0" noProof="1" smtClean="0">
                <a:solidFill>
                  <a:srgbClr val="4A4E54"/>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300"/>
                </a:spcAft>
                <a:buClrTx/>
                <a:buSzTx/>
                <a:buFontTx/>
                <a:buNone/>
                <a:tabLst/>
                <a:defRPr/>
              </a:pPr>
              <a:r>
                <a:rPr lang="da-DK" altLang="da-DK" sz="1000" b="1" noProof="1" smtClean="0">
                  <a:solidFill>
                    <a:srgbClr val="4A4E54"/>
                  </a:solidFill>
                  <a:latin typeface="Arial" panose="020B0604020202020204" pitchFamily="34" charset="0"/>
                  <a:cs typeface="Arial" panose="020B0604020202020204" pitchFamily="34" charset="0"/>
                </a:rPr>
                <a:t>Flyt/Placér </a:t>
              </a:r>
              <a:r>
                <a:rPr lang="da-DK" altLang="da-DK" sz="1000" b="0" noProof="1" smtClean="0">
                  <a:solidFill>
                    <a:srgbClr val="4A4E54"/>
                  </a:solidFill>
                  <a:latin typeface="Arial" panose="020B0604020202020204" pitchFamily="34" charset="0"/>
                  <a:cs typeface="Arial" panose="020B0604020202020204" pitchFamily="34" charset="0"/>
                </a:rPr>
                <a:t>det indsatte logo </a:t>
              </a:r>
              <a:br>
                <a:rPr lang="da-DK" altLang="da-DK" sz="1000" b="0" noProof="1" smtClean="0">
                  <a:solidFill>
                    <a:srgbClr val="4A4E54"/>
                  </a:solidFill>
                  <a:latin typeface="Arial" panose="020B0604020202020204" pitchFamily="34" charset="0"/>
                  <a:cs typeface="Arial" panose="020B0604020202020204" pitchFamily="34" charset="0"/>
                </a:rPr>
              </a:br>
              <a:r>
                <a:rPr lang="da-DK" altLang="da-DK" sz="1000" b="0" noProof="1" smtClean="0">
                  <a:solidFill>
                    <a:srgbClr val="4A4E54"/>
                  </a:solidFill>
                  <a:latin typeface="Arial" panose="020B0604020202020204" pitchFamily="34" charset="0"/>
                  <a:cs typeface="Arial" panose="020B0604020202020204" pitchFamily="34" charset="0"/>
                </a:rPr>
                <a:t>så det </a:t>
              </a:r>
              <a:r>
                <a:rPr lang="da-DK" altLang="da-DK" sz="1000" b="1" noProof="1" smtClean="0">
                  <a:solidFill>
                    <a:srgbClr val="4A4E54"/>
                  </a:solidFill>
                  <a:latin typeface="Arial" panose="020B0604020202020204" pitchFamily="34" charset="0"/>
                  <a:cs typeface="Arial" panose="020B0604020202020204" pitchFamily="34" charset="0"/>
                </a:rPr>
                <a:t>holder underkant </a:t>
              </a:r>
              <a:br>
                <a:rPr lang="da-DK" altLang="da-DK" sz="1000" b="1" noProof="1" smtClean="0">
                  <a:solidFill>
                    <a:srgbClr val="4A4E54"/>
                  </a:solidFill>
                  <a:latin typeface="Arial" panose="020B0604020202020204" pitchFamily="34" charset="0"/>
                  <a:cs typeface="Arial" panose="020B0604020202020204" pitchFamily="34" charset="0"/>
                </a:rPr>
              </a:br>
              <a:r>
                <a:rPr lang="da-DK" altLang="da-DK" sz="1000" b="0" noProof="1" smtClean="0">
                  <a:solidFill>
                    <a:srgbClr val="4A4E54"/>
                  </a:solidFill>
                  <a:latin typeface="Arial" panose="020B0604020202020204" pitchFamily="34" charset="0"/>
                  <a:cs typeface="Arial" panose="020B0604020202020204" pitchFamily="34" charset="0"/>
                </a:rPr>
                <a:t>med</a:t>
              </a:r>
              <a:r>
                <a:rPr lang="da-DK" altLang="da-DK" sz="1000" b="1" noProof="1" smtClean="0">
                  <a:solidFill>
                    <a:srgbClr val="4A4E54"/>
                  </a:solidFill>
                  <a:latin typeface="Arial" panose="020B0604020202020204" pitchFamily="34" charset="0"/>
                  <a:cs typeface="Arial" panose="020B0604020202020204" pitchFamily="34" charset="0"/>
                </a:rPr>
                <a:t> logoet til højre</a:t>
              </a:r>
            </a:p>
          </p:txBody>
        </p:sp>
        <p:pic>
          <p:nvPicPr>
            <p:cNvPr id="17" name="Billede 16"/>
            <p:cNvPicPr>
              <a:picLocks noChangeAspect="1"/>
            </p:cNvPicPr>
            <p:nvPr userDrawn="1"/>
          </p:nvPicPr>
          <p:blipFill>
            <a:blip r:embed="rId2"/>
            <a:stretch>
              <a:fillRect/>
            </a:stretch>
          </p:blipFill>
          <p:spPr>
            <a:xfrm>
              <a:off x="-461293" y="5013347"/>
              <a:ext cx="333333" cy="333333"/>
            </a:xfrm>
            <a:prstGeom prst="rect">
              <a:avLst/>
            </a:prstGeom>
          </p:spPr>
        </p:pic>
      </p:grpSp>
      <p:sp>
        <p:nvSpPr>
          <p:cNvPr id="21"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13"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4"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8" name="Pladsholder til indhold 3"/>
          <p:cNvSpPr>
            <a:spLocks noGrp="1"/>
          </p:cNvSpPr>
          <p:nvPr>
            <p:ph sz="quarter" idx="16" hasCustomPrompt="1"/>
          </p:nvPr>
        </p:nvSpPr>
        <p:spPr>
          <a:xfrm>
            <a:off x="8242710" y="5390535"/>
            <a:ext cx="1344488" cy="1068111"/>
          </a:xfrm>
        </p:spPr>
        <p:txBody>
          <a:bodyPr/>
          <a:lstStyle>
            <a:lvl1pPr>
              <a:defRPr sz="1050" baseline="0"/>
            </a:lvl1pPr>
          </a:lstStyle>
          <a:p>
            <a:pPr lvl="0"/>
            <a:r>
              <a:rPr lang="da-DK" dirty="0" smtClean="0"/>
              <a:t>Klik på billedikonet for at indsætte andet logo</a:t>
            </a:r>
          </a:p>
        </p:txBody>
      </p:sp>
      <p:sp>
        <p:nvSpPr>
          <p:cNvPr id="5" name="Titel 1"/>
          <p:cNvSpPr>
            <a:spLocks noGrp="1"/>
          </p:cNvSpPr>
          <p:nvPr>
            <p:ph type="title" hasCustomPrompt="1"/>
          </p:nvPr>
        </p:nvSpPr>
        <p:spPr>
          <a:xfrm>
            <a:off x="3098202" y="2893807"/>
            <a:ext cx="5992010" cy="1108038"/>
          </a:xfrm>
        </p:spPr>
        <p:txBody>
          <a:bodyPr anchor="t" anchorCtr="0"/>
          <a:lstStyle>
            <a:lvl1pPr algn="ctr">
              <a:defRPr sz="2800">
                <a:solidFill>
                  <a:srgbClr val="005A9B"/>
                </a:solidFill>
              </a:defRPr>
            </a:lvl1pPr>
          </a:lstStyle>
          <a:p>
            <a:r>
              <a:rPr lang="da-DK" dirty="0" smtClean="0"/>
              <a:t>Kort titel </a:t>
            </a:r>
            <a:br>
              <a:rPr lang="da-DK" dirty="0" smtClean="0"/>
            </a:br>
            <a:r>
              <a:rPr lang="da-DK" dirty="0" smtClean="0"/>
              <a:t>Evt. dato/sted</a:t>
            </a:r>
            <a:br>
              <a:rPr lang="da-DK" dirty="0" smtClean="0"/>
            </a:br>
            <a:r>
              <a:rPr lang="da-DK" dirty="0" smtClean="0"/>
              <a:t>x</a:t>
            </a:r>
            <a:endParaRPr lang="da-DK" dirty="0"/>
          </a:p>
        </p:txBody>
      </p:sp>
    </p:spTree>
    <p:extLst>
      <p:ext uri="{BB962C8B-B14F-4D97-AF65-F5344CB8AC3E}">
        <p14:creationId xmlns:p14="http://schemas.microsoft.com/office/powerpoint/2010/main" val="40996629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57" userDrawn="1">
          <p15:clr>
            <a:srgbClr val="000000"/>
          </p15:clr>
        </p15:guide>
        <p15:guide id="2" pos="7423" userDrawn="1">
          <p15:clr>
            <a:srgbClr val="000000"/>
          </p15:clr>
        </p15:guide>
        <p15:guide id="3" orient="horz" pos="4065" userDrawn="1">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 billede + ekstra logo">
    <p:spTree>
      <p:nvGrpSpPr>
        <p:cNvPr id="1" name=""/>
        <p:cNvGrpSpPr/>
        <p:nvPr/>
      </p:nvGrpSpPr>
      <p:grpSpPr>
        <a:xfrm>
          <a:off x="0" y="0"/>
          <a:ext cx="0" cy="0"/>
          <a:chOff x="0" y="0"/>
          <a:chExt cx="0" cy="0"/>
        </a:xfrm>
      </p:grpSpPr>
      <p:sp>
        <p:nvSpPr>
          <p:cNvPr id="21" name="FourthColor"/>
          <p:cNvSpPr/>
          <p:nvPr userDrawn="1"/>
        </p:nvSpPr>
        <p:spPr>
          <a:xfrm>
            <a:off x="0" y="0"/>
            <a:ext cx="12193200" cy="6860458"/>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0 h 6858000"/>
              <a:gd name="connsiteX0" fmla="*/ 0 w 12193200"/>
              <a:gd name="connsiteY0" fmla="*/ 0 h 6858000"/>
              <a:gd name="connsiteX1" fmla="*/ 12193200 w 12193200"/>
              <a:gd name="connsiteY1" fmla="*/ 0 h 6858000"/>
              <a:gd name="connsiteX2" fmla="*/ 12193200 w 12193200"/>
              <a:gd name="connsiteY2" fmla="*/ 6858000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12193200 w 12193200"/>
              <a:gd name="connsiteY3" fmla="*/ 6858000 h 6858000"/>
              <a:gd name="connsiteX4" fmla="*/ 7260431 w 12193200"/>
              <a:gd name="connsiteY4" fmla="*/ 6858000 h 6858000"/>
              <a:gd name="connsiteX5" fmla="*/ 0 w 12193200"/>
              <a:gd name="connsiteY5" fmla="*/ 6858000 h 6858000"/>
              <a:gd name="connsiteX6" fmla="*/ 0 w 12193200"/>
              <a:gd name="connsiteY6" fmla="*/ 0 h 6858000"/>
              <a:gd name="connsiteX0" fmla="*/ 0 w 12193200"/>
              <a:gd name="connsiteY0" fmla="*/ 0 h 6858000"/>
              <a:gd name="connsiteX1" fmla="*/ 12193200 w 12193200"/>
              <a:gd name="connsiteY1" fmla="*/ 0 h 6858000"/>
              <a:gd name="connsiteX2" fmla="*/ 12192000 w 12193200"/>
              <a:gd name="connsiteY2" fmla="*/ 4450556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2383217 h 6858000"/>
              <a:gd name="connsiteX3" fmla="*/ 7260431 w 12193200"/>
              <a:gd name="connsiteY3" fmla="*/ 6858000 h 6858000"/>
              <a:gd name="connsiteX4" fmla="*/ 0 w 12193200"/>
              <a:gd name="connsiteY4" fmla="*/ 6858000 h 6858000"/>
              <a:gd name="connsiteX5" fmla="*/ 0 w 12193200"/>
              <a:gd name="connsiteY5" fmla="*/ 0 h 6858000"/>
              <a:gd name="connsiteX0" fmla="*/ 0 w 12193200"/>
              <a:gd name="connsiteY0" fmla="*/ 0 h 6858000"/>
              <a:gd name="connsiteX1" fmla="*/ 12193200 w 12193200"/>
              <a:gd name="connsiteY1" fmla="*/ 0 h 6858000"/>
              <a:gd name="connsiteX2" fmla="*/ 12192000 w 12193200"/>
              <a:gd name="connsiteY2" fmla="*/ 2383217 h 6858000"/>
              <a:gd name="connsiteX3" fmla="*/ 3056179 w 12193200"/>
              <a:gd name="connsiteY3" fmla="*/ 6858000 h 6858000"/>
              <a:gd name="connsiteX4" fmla="*/ 0 w 12193200"/>
              <a:gd name="connsiteY4" fmla="*/ 6858000 h 6858000"/>
              <a:gd name="connsiteX5" fmla="*/ 0 w 12193200"/>
              <a:gd name="connsiteY5" fmla="*/ 0 h 6858000"/>
              <a:gd name="connsiteX0" fmla="*/ 0 w 12193200"/>
              <a:gd name="connsiteY0" fmla="*/ 0 h 6860458"/>
              <a:gd name="connsiteX1" fmla="*/ 12193200 w 12193200"/>
              <a:gd name="connsiteY1" fmla="*/ 0 h 6860458"/>
              <a:gd name="connsiteX2" fmla="*/ 12192000 w 12193200"/>
              <a:gd name="connsiteY2" fmla="*/ 2383217 h 6860458"/>
              <a:gd name="connsiteX3" fmla="*/ 3036515 w 12193200"/>
              <a:gd name="connsiteY3" fmla="*/ 6860458 h 6860458"/>
              <a:gd name="connsiteX4" fmla="*/ 0 w 12193200"/>
              <a:gd name="connsiteY4" fmla="*/ 6858000 h 6860458"/>
              <a:gd name="connsiteX5" fmla="*/ 0 w 12193200"/>
              <a:gd name="connsiteY5" fmla="*/ 0 h 6860458"/>
              <a:gd name="connsiteX0" fmla="*/ 0 w 12193200"/>
              <a:gd name="connsiteY0" fmla="*/ 0 h 6860458"/>
              <a:gd name="connsiteX1" fmla="*/ 12193200 w 12193200"/>
              <a:gd name="connsiteY1" fmla="*/ 0 h 6860458"/>
              <a:gd name="connsiteX2" fmla="*/ 12192000 w 12193200"/>
              <a:gd name="connsiteY2" fmla="*/ 2353072 h 6860458"/>
              <a:gd name="connsiteX3" fmla="*/ 3036515 w 12193200"/>
              <a:gd name="connsiteY3" fmla="*/ 6860458 h 6860458"/>
              <a:gd name="connsiteX4" fmla="*/ 0 w 12193200"/>
              <a:gd name="connsiteY4" fmla="*/ 6858000 h 6860458"/>
              <a:gd name="connsiteX5" fmla="*/ 0 w 12193200"/>
              <a:gd name="connsiteY5" fmla="*/ 0 h 68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60458">
                <a:moveTo>
                  <a:pt x="0" y="0"/>
                </a:moveTo>
                <a:lnTo>
                  <a:pt x="12193200" y="0"/>
                </a:lnTo>
                <a:lnTo>
                  <a:pt x="12192000" y="2353072"/>
                </a:lnTo>
                <a:lnTo>
                  <a:pt x="3036515" y="6860458"/>
                </a:lnTo>
                <a:lnTo>
                  <a:pt x="0" y="6858000"/>
                </a:lnTo>
                <a:lnTo>
                  <a:pt x="0" y="0"/>
                </a:lnTo>
                <a:close/>
              </a:path>
            </a:pathLst>
          </a:custGeom>
          <a:solidFill>
            <a:srgbClr val="8E8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pPr>
            <a:endParaRPr lang="da-DK" dirty="0" smtClean="0">
              <a:latin typeface="Palatino Linotype" panose="02040502050505030304" pitchFamily="18" charset="0"/>
            </a:endParaRPr>
          </a:p>
        </p:txBody>
      </p:sp>
      <p:sp>
        <p:nvSpPr>
          <p:cNvPr id="19" name="Pladsholder til sidefod 18" hidden="1"/>
          <p:cNvSpPr>
            <a:spLocks noGrp="1"/>
          </p:cNvSpPr>
          <p:nvPr>
            <p:ph type="ftr" sz="quarter" idx="14"/>
          </p:nvPr>
        </p:nvSpPr>
        <p:spPr>
          <a:xfrm>
            <a:off x="2413338" y="6476400"/>
            <a:ext cx="7367084" cy="241200"/>
          </a:xfrm>
          <a:prstGeom prst="rect">
            <a:avLst/>
          </a:prstGeom>
        </p:spPr>
        <p:txBody>
          <a:bodyPr/>
          <a:lstStyle>
            <a:lvl1pPr>
              <a:defRPr sz="100">
                <a:solidFill>
                  <a:srgbClr val="8FC18A"/>
                </a:solidFill>
              </a:defRPr>
            </a:lvl1pPr>
          </a:lstStyle>
          <a:p>
            <a:endParaRPr lang="da-DK" dirty="0"/>
          </a:p>
        </p:txBody>
      </p:sp>
      <p:sp>
        <p:nvSpPr>
          <p:cNvPr id="20" name="Pladsholder til slidenummer 19" hidden="1"/>
          <p:cNvSpPr>
            <a:spLocks noGrp="1"/>
          </p:cNvSpPr>
          <p:nvPr>
            <p:ph type="sldNum" sz="quarter" idx="15"/>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sp>
        <p:nvSpPr>
          <p:cNvPr id="8" name="PrimaryColor"/>
          <p:cNvSpPr txBox="1">
            <a:spLocks/>
          </p:cNvSpPr>
          <p:nvPr userDrawn="1"/>
        </p:nvSpPr>
        <p:spPr>
          <a:xfrm>
            <a:off x="-1" y="1929161"/>
            <a:ext cx="6539663" cy="4932439"/>
          </a:xfrm>
          <a:custGeom>
            <a:avLst/>
            <a:gdLst>
              <a:gd name="connsiteX0" fmla="*/ 0 w 8345103"/>
              <a:gd name="connsiteY0" fmla="*/ 4634563 h 4634563"/>
              <a:gd name="connsiteX1" fmla="*/ 0 w 8345103"/>
              <a:gd name="connsiteY1" fmla="*/ 0 h 4634563"/>
              <a:gd name="connsiteX2" fmla="*/ 8345103 w 8345103"/>
              <a:gd name="connsiteY2" fmla="*/ 4634563 h 4634563"/>
              <a:gd name="connsiteX3" fmla="*/ 0 w 8345103"/>
              <a:gd name="connsiteY3" fmla="*/ 4634563 h 4634563"/>
              <a:gd name="connsiteX0" fmla="*/ 0 w 8345103"/>
              <a:gd name="connsiteY0" fmla="*/ 4634563 h 4634563"/>
              <a:gd name="connsiteX1" fmla="*/ 0 w 8345103"/>
              <a:gd name="connsiteY1" fmla="*/ 0 h 4634563"/>
              <a:gd name="connsiteX2" fmla="*/ 8345103 w 8345103"/>
              <a:gd name="connsiteY2" fmla="*/ 4634563 h 4634563"/>
              <a:gd name="connsiteX3" fmla="*/ 7275300 w 8345103"/>
              <a:gd name="connsiteY3" fmla="*/ 4632901 h 4634563"/>
              <a:gd name="connsiteX4" fmla="*/ 0 w 8345103"/>
              <a:gd name="connsiteY4" fmla="*/ 4634563 h 4634563"/>
              <a:gd name="connsiteX0" fmla="*/ 0 w 8348428"/>
              <a:gd name="connsiteY0" fmla="*/ 4634563 h 4634563"/>
              <a:gd name="connsiteX1" fmla="*/ 0 w 8348428"/>
              <a:gd name="connsiteY1" fmla="*/ 0 h 4634563"/>
              <a:gd name="connsiteX2" fmla="*/ 8348428 w 8348428"/>
              <a:gd name="connsiteY2" fmla="*/ 4105873 h 4634563"/>
              <a:gd name="connsiteX3" fmla="*/ 7275300 w 8348428"/>
              <a:gd name="connsiteY3" fmla="*/ 4632901 h 4634563"/>
              <a:gd name="connsiteX4" fmla="*/ 0 w 8348428"/>
              <a:gd name="connsiteY4" fmla="*/ 4634563 h 4634563"/>
              <a:gd name="connsiteX0" fmla="*/ 0 w 8348428"/>
              <a:gd name="connsiteY0" fmla="*/ 4624083 h 4624083"/>
              <a:gd name="connsiteX1" fmla="*/ 0 w 8348428"/>
              <a:gd name="connsiteY1" fmla="*/ 0 h 4624083"/>
              <a:gd name="connsiteX2" fmla="*/ 8348428 w 8348428"/>
              <a:gd name="connsiteY2" fmla="*/ 4095393 h 4624083"/>
              <a:gd name="connsiteX3" fmla="*/ 7275300 w 8348428"/>
              <a:gd name="connsiteY3" fmla="*/ 4622421 h 4624083"/>
              <a:gd name="connsiteX4" fmla="*/ 0 w 8348428"/>
              <a:gd name="connsiteY4" fmla="*/ 4624083 h 4624083"/>
              <a:gd name="connsiteX0" fmla="*/ 0 w 8348428"/>
              <a:gd name="connsiteY0" fmla="*/ 4624083 h 4624083"/>
              <a:gd name="connsiteX1" fmla="*/ 0 w 8348428"/>
              <a:gd name="connsiteY1" fmla="*/ 0 h 4624083"/>
              <a:gd name="connsiteX2" fmla="*/ 8348428 w 8348428"/>
              <a:gd name="connsiteY2" fmla="*/ 4095393 h 4624083"/>
              <a:gd name="connsiteX3" fmla="*/ 7275300 w 8348428"/>
              <a:gd name="connsiteY3" fmla="*/ 4622421 h 4624083"/>
              <a:gd name="connsiteX4" fmla="*/ 3035720 w 8348428"/>
              <a:gd name="connsiteY4" fmla="*/ 4623012 h 4624083"/>
              <a:gd name="connsiteX5" fmla="*/ 0 w 8348428"/>
              <a:gd name="connsiteY5" fmla="*/ 4624083 h 4624083"/>
              <a:gd name="connsiteX0" fmla="*/ 0 w 8437440"/>
              <a:gd name="connsiteY0" fmla="*/ 4624083 h 4624083"/>
              <a:gd name="connsiteX1" fmla="*/ 0 w 8437440"/>
              <a:gd name="connsiteY1" fmla="*/ 0 h 4624083"/>
              <a:gd name="connsiteX2" fmla="*/ 8437440 w 8437440"/>
              <a:gd name="connsiteY2" fmla="*/ 3898153 h 4624083"/>
              <a:gd name="connsiteX3" fmla="*/ 7275300 w 8437440"/>
              <a:gd name="connsiteY3" fmla="*/ 4622421 h 4624083"/>
              <a:gd name="connsiteX4" fmla="*/ 3035720 w 8437440"/>
              <a:gd name="connsiteY4" fmla="*/ 4623012 h 4624083"/>
              <a:gd name="connsiteX5" fmla="*/ 0 w 8437440"/>
              <a:gd name="connsiteY5" fmla="*/ 4624083 h 4624083"/>
              <a:gd name="connsiteX0" fmla="*/ 0 w 8453624"/>
              <a:gd name="connsiteY0" fmla="*/ 4624083 h 4624083"/>
              <a:gd name="connsiteX1" fmla="*/ 0 w 8453624"/>
              <a:gd name="connsiteY1" fmla="*/ 0 h 4624083"/>
              <a:gd name="connsiteX2" fmla="*/ 8453624 w 8453624"/>
              <a:gd name="connsiteY2" fmla="*/ 3890567 h 4624083"/>
              <a:gd name="connsiteX3" fmla="*/ 7275300 w 8453624"/>
              <a:gd name="connsiteY3" fmla="*/ 4622421 h 4624083"/>
              <a:gd name="connsiteX4" fmla="*/ 3035720 w 8453624"/>
              <a:gd name="connsiteY4" fmla="*/ 4623012 h 4624083"/>
              <a:gd name="connsiteX5" fmla="*/ 0 w 8453624"/>
              <a:gd name="connsiteY5" fmla="*/ 4624083 h 4624083"/>
              <a:gd name="connsiteX0" fmla="*/ 0 w 8453624"/>
              <a:gd name="connsiteY0" fmla="*/ 4624083 h 4624083"/>
              <a:gd name="connsiteX1" fmla="*/ 0 w 8453624"/>
              <a:gd name="connsiteY1" fmla="*/ 0 h 4624083"/>
              <a:gd name="connsiteX2" fmla="*/ 6539685 w 8453624"/>
              <a:gd name="connsiteY2" fmla="*/ 3005715 h 4624083"/>
              <a:gd name="connsiteX3" fmla="*/ 8453624 w 8453624"/>
              <a:gd name="connsiteY3" fmla="*/ 3890567 h 4624083"/>
              <a:gd name="connsiteX4" fmla="*/ 7275300 w 8453624"/>
              <a:gd name="connsiteY4" fmla="*/ 4622421 h 4624083"/>
              <a:gd name="connsiteX5" fmla="*/ 3035720 w 8453624"/>
              <a:gd name="connsiteY5" fmla="*/ 4623012 h 4624083"/>
              <a:gd name="connsiteX6" fmla="*/ 0 w 8453624"/>
              <a:gd name="connsiteY6" fmla="*/ 4624083 h 4624083"/>
              <a:gd name="connsiteX0" fmla="*/ 0 w 7275300"/>
              <a:gd name="connsiteY0" fmla="*/ 4624083 h 4624083"/>
              <a:gd name="connsiteX1" fmla="*/ 0 w 7275300"/>
              <a:gd name="connsiteY1" fmla="*/ 0 h 4624083"/>
              <a:gd name="connsiteX2" fmla="*/ 6539685 w 7275300"/>
              <a:gd name="connsiteY2" fmla="*/ 3005715 h 4624083"/>
              <a:gd name="connsiteX3" fmla="*/ 7275300 w 7275300"/>
              <a:gd name="connsiteY3" fmla="*/ 4622421 h 4624083"/>
              <a:gd name="connsiteX4" fmla="*/ 3035720 w 7275300"/>
              <a:gd name="connsiteY4" fmla="*/ 4623012 h 4624083"/>
              <a:gd name="connsiteX5" fmla="*/ 0 w 7275300"/>
              <a:gd name="connsiteY5" fmla="*/ 4624083 h 4624083"/>
              <a:gd name="connsiteX0" fmla="*/ 0 w 6539685"/>
              <a:gd name="connsiteY0" fmla="*/ 4624083 h 4624083"/>
              <a:gd name="connsiteX1" fmla="*/ 0 w 6539685"/>
              <a:gd name="connsiteY1" fmla="*/ 0 h 4624083"/>
              <a:gd name="connsiteX2" fmla="*/ 6539685 w 6539685"/>
              <a:gd name="connsiteY2" fmla="*/ 3005715 h 4624083"/>
              <a:gd name="connsiteX3" fmla="*/ 3035720 w 6539685"/>
              <a:gd name="connsiteY3" fmla="*/ 4623012 h 4624083"/>
              <a:gd name="connsiteX4" fmla="*/ 0 w 6539685"/>
              <a:gd name="connsiteY4" fmla="*/ 4624083 h 462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685" h="4624083">
                <a:moveTo>
                  <a:pt x="0" y="4624083"/>
                </a:moveTo>
                <a:lnTo>
                  <a:pt x="0" y="0"/>
                </a:lnTo>
                <a:lnTo>
                  <a:pt x="6539685" y="3005715"/>
                </a:lnTo>
                <a:lnTo>
                  <a:pt x="3035720" y="4623012"/>
                </a:lnTo>
                <a:lnTo>
                  <a:pt x="0" y="4624083"/>
                </a:lnTo>
                <a:close/>
              </a:path>
            </a:pathLst>
          </a:custGeom>
          <a:solidFill>
            <a:srgbClr val="006A83"/>
          </a:solidFill>
        </p:spPr>
        <p:txBody>
          <a:bodyPr vert="horz" lIns="720000" tIns="2610000" rIns="3816000" bIns="900000" rtlCol="0" anchor="t" anchorCtr="0">
            <a:noAutofit/>
          </a:bodyPr>
          <a:lstStyle>
            <a:lvl1pPr algn="l" defTabSz="914400" rtl="0" eaLnBrk="1" latinLnBrk="0" hangingPunct="1">
              <a:lnSpc>
                <a:spcPct val="88000"/>
              </a:lnSpc>
              <a:spcBef>
                <a:spcPct val="0"/>
              </a:spcBef>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sp>
        <p:nvSpPr>
          <p:cNvPr id="9" name="Titel 1"/>
          <p:cNvSpPr>
            <a:spLocks noGrp="1"/>
          </p:cNvSpPr>
          <p:nvPr>
            <p:ph type="title" hasCustomPrompt="1"/>
          </p:nvPr>
        </p:nvSpPr>
        <p:spPr>
          <a:xfrm>
            <a:off x="406800" y="4177145"/>
            <a:ext cx="3728782" cy="2349655"/>
          </a:xfrm>
        </p:spPr>
        <p:txBody>
          <a:bodyPr lIns="0" anchor="b" anchorCtr="0"/>
          <a:lstStyle>
            <a:lvl1pPr algn="l">
              <a:defRPr sz="2800">
                <a:solidFill>
                  <a:schemeClr val="bg1"/>
                </a:solidFill>
              </a:defRPr>
            </a:lvl1pPr>
          </a:lstStyle>
          <a:p>
            <a:r>
              <a:rPr lang="da-DK" dirty="0" smtClean="0"/>
              <a:t>Kort titel </a:t>
            </a:r>
            <a:br>
              <a:rPr lang="da-DK" dirty="0" smtClean="0"/>
            </a:br>
            <a:r>
              <a:rPr lang="da-DK" dirty="0" smtClean="0"/>
              <a:t>Evt. dato/sted</a:t>
            </a:r>
            <a:br>
              <a:rPr lang="da-DK" dirty="0" smtClean="0"/>
            </a:br>
            <a:r>
              <a:rPr lang="da-DK" dirty="0" smtClean="0"/>
              <a:t>x</a:t>
            </a:r>
            <a:endParaRPr lang="da-DK" dirty="0"/>
          </a:p>
        </p:txBody>
      </p:sp>
      <p:grpSp>
        <p:nvGrpSpPr>
          <p:cNvPr id="16" name="Gruppe 15"/>
          <p:cNvGrpSpPr/>
          <p:nvPr userDrawn="1"/>
        </p:nvGrpSpPr>
        <p:grpSpPr>
          <a:xfrm>
            <a:off x="-2765695" y="4972558"/>
            <a:ext cx="2637735" cy="1384995"/>
            <a:chOff x="-2765695" y="4496570"/>
            <a:chExt cx="2637735" cy="1384995"/>
          </a:xfrm>
        </p:grpSpPr>
        <p:sp>
          <p:nvSpPr>
            <p:cNvPr id="17" name="AutoShape 4"/>
            <p:cNvSpPr>
              <a:spLocks/>
            </p:cNvSpPr>
            <p:nvPr userDrawn="1"/>
          </p:nvSpPr>
          <p:spPr bwMode="gray">
            <a:xfrm>
              <a:off x="-2765695" y="4496570"/>
              <a:ext cx="26377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da-DK" altLang="da-DK" sz="1000" b="1" noProof="1" smtClean="0">
                  <a:solidFill>
                    <a:srgbClr val="4A4E54"/>
                  </a:solidFill>
                  <a:latin typeface="Arial" panose="020B0604020202020204" pitchFamily="34" charset="0"/>
                  <a:cs typeface="Arial" panose="020B0604020202020204" pitchFamily="34" charset="0"/>
                </a:rPr>
                <a:t>Indsæt ekstra logo</a:t>
              </a:r>
            </a:p>
            <a:p>
              <a:pPr marL="0" marR="0" indent="0" algn="r" defTabSz="914400" rtl="0" eaLnBrk="1" fontAlgn="auto" latinLnBrk="0" hangingPunct="1">
                <a:lnSpc>
                  <a:spcPct val="100000"/>
                </a:lnSpc>
                <a:spcBef>
                  <a:spcPts val="0"/>
                </a:spcBef>
                <a:spcAft>
                  <a:spcPts val="300"/>
                </a:spcAft>
                <a:buClrTx/>
                <a:buSzTx/>
                <a:buFontTx/>
                <a:buNone/>
                <a:tabLst/>
                <a:defRPr/>
              </a:pPr>
              <a:r>
                <a:rPr lang="da-DK" altLang="da-DK" sz="1000" noProof="1" smtClean="0">
                  <a:solidFill>
                    <a:srgbClr val="4A4E54"/>
                  </a:solidFill>
                  <a:latin typeface="Arial" panose="020B0604020202020204" pitchFamily="34" charset="0"/>
                  <a:cs typeface="Arial" panose="020B0604020202020204" pitchFamily="34" charset="0"/>
                </a:rPr>
                <a:t>Klik på billedikonet i</a:t>
              </a:r>
              <a:r>
                <a:rPr lang="da-DK" altLang="da-DK" sz="1000" baseline="0" noProof="1" smtClean="0">
                  <a:solidFill>
                    <a:srgbClr val="4A4E54"/>
                  </a:solidFill>
                  <a:latin typeface="Arial" panose="020B0604020202020204" pitchFamily="34" charset="0"/>
                  <a:cs typeface="Arial" panose="020B0604020202020204" pitchFamily="34" charset="0"/>
                </a:rPr>
                <a:t> </a:t>
              </a:r>
              <a:br>
                <a:rPr lang="da-DK" altLang="da-DK" sz="1000" baseline="0" noProof="1" smtClean="0">
                  <a:solidFill>
                    <a:srgbClr val="4A4E54"/>
                  </a:solidFill>
                  <a:latin typeface="Arial" panose="020B0604020202020204" pitchFamily="34" charset="0"/>
                  <a:cs typeface="Arial" panose="020B0604020202020204" pitchFamily="34" charset="0"/>
                </a:rPr>
              </a:br>
              <a:r>
                <a:rPr lang="da-DK" altLang="da-DK" sz="1000" baseline="0" noProof="1" smtClean="0">
                  <a:solidFill>
                    <a:srgbClr val="4A4E54"/>
                  </a:solidFill>
                  <a:latin typeface="Arial" panose="020B0604020202020204" pitchFamily="34" charset="0"/>
                  <a:cs typeface="Arial" panose="020B0604020202020204" pitchFamily="34" charset="0"/>
                </a:rPr>
                <a:t>pladsholderen og find dit logo</a:t>
              </a:r>
            </a:p>
            <a:p>
              <a:pPr marL="0" marR="0" indent="0" algn="r" defTabSz="914400" rtl="0" eaLnBrk="1" fontAlgn="auto" latinLnBrk="0" hangingPunct="1">
                <a:lnSpc>
                  <a:spcPct val="100000"/>
                </a:lnSpc>
                <a:spcBef>
                  <a:spcPts val="0"/>
                </a:spcBef>
                <a:spcAft>
                  <a:spcPts val="300"/>
                </a:spcAft>
                <a:buClrTx/>
                <a:buSzTx/>
                <a:buFontTx/>
                <a:buNone/>
                <a:tabLst/>
                <a:defRPr/>
              </a:pPr>
              <a:endParaRPr lang="da-DK" altLang="da-DK" sz="1000" b="1" baseline="0" noProof="1" smtClean="0">
                <a:solidFill>
                  <a:srgbClr val="4A4E54"/>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300"/>
                </a:spcAft>
                <a:buClrTx/>
                <a:buSzTx/>
                <a:buFontTx/>
                <a:buNone/>
                <a:tabLst/>
                <a:defRPr/>
              </a:pPr>
              <a:endParaRPr lang="da-DK" altLang="da-DK" sz="1000" b="1" baseline="0" noProof="1" smtClean="0">
                <a:solidFill>
                  <a:srgbClr val="4A4E54"/>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300"/>
                </a:spcAft>
                <a:buClrTx/>
                <a:buSzTx/>
                <a:buFontTx/>
                <a:buNone/>
                <a:tabLst/>
                <a:defRPr/>
              </a:pPr>
              <a:r>
                <a:rPr lang="da-DK" altLang="da-DK" sz="1000" b="1" noProof="1" smtClean="0">
                  <a:solidFill>
                    <a:srgbClr val="4A4E54"/>
                  </a:solidFill>
                  <a:latin typeface="Arial" panose="020B0604020202020204" pitchFamily="34" charset="0"/>
                  <a:cs typeface="Arial" panose="020B0604020202020204" pitchFamily="34" charset="0"/>
                </a:rPr>
                <a:t>Flyt/Placér </a:t>
              </a:r>
              <a:r>
                <a:rPr lang="da-DK" altLang="da-DK" sz="1000" b="0" noProof="1" smtClean="0">
                  <a:solidFill>
                    <a:srgbClr val="4A4E54"/>
                  </a:solidFill>
                  <a:latin typeface="Arial" panose="020B0604020202020204" pitchFamily="34" charset="0"/>
                  <a:cs typeface="Arial" panose="020B0604020202020204" pitchFamily="34" charset="0"/>
                </a:rPr>
                <a:t>det indsatte logo </a:t>
              </a:r>
              <a:br>
                <a:rPr lang="da-DK" altLang="da-DK" sz="1000" b="0" noProof="1" smtClean="0">
                  <a:solidFill>
                    <a:srgbClr val="4A4E54"/>
                  </a:solidFill>
                  <a:latin typeface="Arial" panose="020B0604020202020204" pitchFamily="34" charset="0"/>
                  <a:cs typeface="Arial" panose="020B0604020202020204" pitchFamily="34" charset="0"/>
                </a:rPr>
              </a:br>
              <a:r>
                <a:rPr lang="da-DK" altLang="da-DK" sz="1000" b="0" noProof="1" smtClean="0">
                  <a:solidFill>
                    <a:srgbClr val="4A4E54"/>
                  </a:solidFill>
                  <a:latin typeface="Arial" panose="020B0604020202020204" pitchFamily="34" charset="0"/>
                  <a:cs typeface="Arial" panose="020B0604020202020204" pitchFamily="34" charset="0"/>
                </a:rPr>
                <a:t>så det </a:t>
              </a:r>
              <a:r>
                <a:rPr lang="da-DK" altLang="da-DK" sz="1000" b="1" noProof="1" smtClean="0">
                  <a:solidFill>
                    <a:srgbClr val="4A4E54"/>
                  </a:solidFill>
                  <a:latin typeface="Arial" panose="020B0604020202020204" pitchFamily="34" charset="0"/>
                  <a:cs typeface="Arial" panose="020B0604020202020204" pitchFamily="34" charset="0"/>
                </a:rPr>
                <a:t>holder underkant </a:t>
              </a:r>
              <a:br>
                <a:rPr lang="da-DK" altLang="da-DK" sz="1000" b="1" noProof="1" smtClean="0">
                  <a:solidFill>
                    <a:srgbClr val="4A4E54"/>
                  </a:solidFill>
                  <a:latin typeface="Arial" panose="020B0604020202020204" pitchFamily="34" charset="0"/>
                  <a:cs typeface="Arial" panose="020B0604020202020204" pitchFamily="34" charset="0"/>
                </a:rPr>
              </a:br>
              <a:r>
                <a:rPr lang="da-DK" altLang="da-DK" sz="1000" b="0" noProof="1" smtClean="0">
                  <a:solidFill>
                    <a:srgbClr val="4A4E54"/>
                  </a:solidFill>
                  <a:latin typeface="Arial" panose="020B0604020202020204" pitchFamily="34" charset="0"/>
                  <a:cs typeface="Arial" panose="020B0604020202020204" pitchFamily="34" charset="0"/>
                </a:rPr>
                <a:t>med</a:t>
              </a:r>
              <a:r>
                <a:rPr lang="da-DK" altLang="da-DK" sz="1000" b="1" noProof="1" smtClean="0">
                  <a:solidFill>
                    <a:srgbClr val="4A4E54"/>
                  </a:solidFill>
                  <a:latin typeface="Arial" panose="020B0604020202020204" pitchFamily="34" charset="0"/>
                  <a:cs typeface="Arial" panose="020B0604020202020204" pitchFamily="34" charset="0"/>
                </a:rPr>
                <a:t> logoet til højre</a:t>
              </a:r>
            </a:p>
          </p:txBody>
        </p:sp>
        <p:pic>
          <p:nvPicPr>
            <p:cNvPr id="18" name="Billede 17"/>
            <p:cNvPicPr>
              <a:picLocks noChangeAspect="1"/>
            </p:cNvPicPr>
            <p:nvPr userDrawn="1"/>
          </p:nvPicPr>
          <p:blipFill>
            <a:blip r:embed="rId2"/>
            <a:stretch>
              <a:fillRect/>
            </a:stretch>
          </p:blipFill>
          <p:spPr>
            <a:xfrm>
              <a:off x="-461293" y="5013347"/>
              <a:ext cx="333333" cy="333333"/>
            </a:xfrm>
            <a:prstGeom prst="rect">
              <a:avLst/>
            </a:prstGeom>
          </p:spPr>
        </p:pic>
      </p:grpSp>
      <p:sp>
        <p:nvSpPr>
          <p:cNvPr id="15"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12"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3"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4" name="Pladsholder til indhold 3"/>
          <p:cNvSpPr>
            <a:spLocks noGrp="1"/>
          </p:cNvSpPr>
          <p:nvPr>
            <p:ph sz="quarter" idx="16" hasCustomPrompt="1"/>
          </p:nvPr>
        </p:nvSpPr>
        <p:spPr>
          <a:xfrm>
            <a:off x="8242710" y="5390535"/>
            <a:ext cx="1344488" cy="1068111"/>
          </a:xfrm>
        </p:spPr>
        <p:txBody>
          <a:bodyPr/>
          <a:lstStyle>
            <a:lvl1pPr>
              <a:defRPr sz="1050" baseline="0"/>
            </a:lvl1pPr>
          </a:lstStyle>
          <a:p>
            <a:pPr lvl="0"/>
            <a:r>
              <a:rPr lang="da-DK" dirty="0" smtClean="0"/>
              <a:t>Klik på billedikonet for at indsætte andet logo</a:t>
            </a:r>
          </a:p>
        </p:txBody>
      </p:sp>
    </p:spTree>
    <p:extLst>
      <p:ext uri="{BB962C8B-B14F-4D97-AF65-F5344CB8AC3E}">
        <p14:creationId xmlns:p14="http://schemas.microsoft.com/office/powerpoint/2010/main" val="9405155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4065" userDrawn="1">
          <p15:clr>
            <a:srgbClr val="000000"/>
          </p15:clr>
        </p15:guide>
        <p15:guide id="2" pos="257" userDrawn="1">
          <p15:clr>
            <a:srgbClr val="000000"/>
          </p15:clr>
        </p15:guide>
        <p15:guide id="3" pos="7423" userDrawn="1">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III)">
    <p:spTree>
      <p:nvGrpSpPr>
        <p:cNvPr id="1" name=""/>
        <p:cNvGrpSpPr/>
        <p:nvPr/>
      </p:nvGrpSpPr>
      <p:grpSpPr>
        <a:xfrm>
          <a:off x="0" y="0"/>
          <a:ext cx="0" cy="0"/>
          <a:chOff x="0" y="0"/>
          <a:chExt cx="0" cy="0"/>
        </a:xfrm>
      </p:grpSpPr>
      <p:sp>
        <p:nvSpPr>
          <p:cNvPr id="7" name="FourthColor"/>
          <p:cNvSpPr/>
          <p:nvPr userDrawn="1"/>
        </p:nvSpPr>
        <p:spPr>
          <a:xfrm>
            <a:off x="0" y="0"/>
            <a:ext cx="12193986"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0 h 6858000"/>
              <a:gd name="connsiteX0" fmla="*/ 0 w 12193986"/>
              <a:gd name="connsiteY0" fmla="*/ 0 h 6858000"/>
              <a:gd name="connsiteX1" fmla="*/ 12193200 w 12193986"/>
              <a:gd name="connsiteY1" fmla="*/ 0 h 6858000"/>
              <a:gd name="connsiteX2" fmla="*/ 12193986 w 12193986"/>
              <a:gd name="connsiteY2" fmla="*/ 577829 h 6858000"/>
              <a:gd name="connsiteX3" fmla="*/ 12193200 w 12193986"/>
              <a:gd name="connsiteY3" fmla="*/ 6858000 h 6858000"/>
              <a:gd name="connsiteX4" fmla="*/ 0 w 12193986"/>
              <a:gd name="connsiteY4" fmla="*/ 6858000 h 6858000"/>
              <a:gd name="connsiteX5" fmla="*/ 0 w 12193986"/>
              <a:gd name="connsiteY5" fmla="*/ 0 h 6858000"/>
              <a:gd name="connsiteX0" fmla="*/ 0 w 12193986"/>
              <a:gd name="connsiteY0" fmla="*/ 0 h 6858000"/>
              <a:gd name="connsiteX1" fmla="*/ 12193200 w 12193986"/>
              <a:gd name="connsiteY1" fmla="*/ 0 h 6858000"/>
              <a:gd name="connsiteX2" fmla="*/ 12193986 w 12193986"/>
              <a:gd name="connsiteY2" fmla="*/ 577829 h 6858000"/>
              <a:gd name="connsiteX3" fmla="*/ 12193200 w 12193986"/>
              <a:gd name="connsiteY3" fmla="*/ 6858000 h 6858000"/>
              <a:gd name="connsiteX4" fmla="*/ 9111236 w 12193986"/>
              <a:gd name="connsiteY4" fmla="*/ 6856511 h 6858000"/>
              <a:gd name="connsiteX5" fmla="*/ 0 w 12193986"/>
              <a:gd name="connsiteY5" fmla="*/ 6858000 h 6858000"/>
              <a:gd name="connsiteX6" fmla="*/ 0 w 12193986"/>
              <a:gd name="connsiteY6" fmla="*/ 0 h 6858000"/>
              <a:gd name="connsiteX0" fmla="*/ 0 w 12193986"/>
              <a:gd name="connsiteY0" fmla="*/ 0 h 6858000"/>
              <a:gd name="connsiteX1" fmla="*/ 12193200 w 12193986"/>
              <a:gd name="connsiteY1" fmla="*/ 0 h 6858000"/>
              <a:gd name="connsiteX2" fmla="*/ 12193986 w 12193986"/>
              <a:gd name="connsiteY2" fmla="*/ 577829 h 6858000"/>
              <a:gd name="connsiteX3" fmla="*/ 9111236 w 12193986"/>
              <a:gd name="connsiteY3" fmla="*/ 6856511 h 6858000"/>
              <a:gd name="connsiteX4" fmla="*/ 0 w 12193986"/>
              <a:gd name="connsiteY4" fmla="*/ 6858000 h 6858000"/>
              <a:gd name="connsiteX5" fmla="*/ 0 w 1219398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986" h="6858000">
                <a:moveTo>
                  <a:pt x="0" y="0"/>
                </a:moveTo>
                <a:lnTo>
                  <a:pt x="12193200" y="0"/>
                </a:lnTo>
                <a:lnTo>
                  <a:pt x="12193986" y="577829"/>
                </a:lnTo>
                <a:lnTo>
                  <a:pt x="9111236" y="6856511"/>
                </a:lnTo>
                <a:lnTo>
                  <a:pt x="0" y="6858000"/>
                </a:lnTo>
                <a:lnTo>
                  <a:pt x="0" y="0"/>
                </a:lnTo>
                <a:close/>
              </a:path>
            </a:pathLst>
          </a:custGeom>
          <a:solidFill>
            <a:srgbClr val="8E8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pPr>
            <a:endParaRPr lang="da-DK" dirty="0" smtClean="0">
              <a:latin typeface="Palatino Linotype" panose="02040502050505030304" pitchFamily="18" charset="0"/>
            </a:endParaRPr>
          </a:p>
        </p:txBody>
      </p:sp>
      <p:sp>
        <p:nvSpPr>
          <p:cNvPr id="8" name="PrimaryColor"/>
          <p:cNvSpPr txBox="1">
            <a:spLocks/>
          </p:cNvSpPr>
          <p:nvPr userDrawn="1"/>
        </p:nvSpPr>
        <p:spPr>
          <a:xfrm>
            <a:off x="-1" y="867578"/>
            <a:ext cx="9710757" cy="5994022"/>
          </a:xfrm>
          <a:custGeom>
            <a:avLst/>
            <a:gdLst>
              <a:gd name="connsiteX0" fmla="*/ 0 w 8345103"/>
              <a:gd name="connsiteY0" fmla="*/ 4634563 h 4634563"/>
              <a:gd name="connsiteX1" fmla="*/ 0 w 8345103"/>
              <a:gd name="connsiteY1" fmla="*/ 0 h 4634563"/>
              <a:gd name="connsiteX2" fmla="*/ 8345103 w 8345103"/>
              <a:gd name="connsiteY2" fmla="*/ 4634563 h 4634563"/>
              <a:gd name="connsiteX3" fmla="*/ 0 w 8345103"/>
              <a:gd name="connsiteY3" fmla="*/ 4634563 h 4634563"/>
              <a:gd name="connsiteX0" fmla="*/ 0 w 8345103"/>
              <a:gd name="connsiteY0" fmla="*/ 4634563 h 4634563"/>
              <a:gd name="connsiteX1" fmla="*/ 0 w 8345103"/>
              <a:gd name="connsiteY1" fmla="*/ 0 h 4634563"/>
              <a:gd name="connsiteX2" fmla="*/ 8345103 w 8345103"/>
              <a:gd name="connsiteY2" fmla="*/ 4634563 h 4634563"/>
              <a:gd name="connsiteX3" fmla="*/ 7275300 w 8345103"/>
              <a:gd name="connsiteY3" fmla="*/ 4632901 h 4634563"/>
              <a:gd name="connsiteX4" fmla="*/ 0 w 8345103"/>
              <a:gd name="connsiteY4" fmla="*/ 4634563 h 4634563"/>
              <a:gd name="connsiteX0" fmla="*/ 0 w 8348428"/>
              <a:gd name="connsiteY0" fmla="*/ 4634563 h 4634563"/>
              <a:gd name="connsiteX1" fmla="*/ 0 w 8348428"/>
              <a:gd name="connsiteY1" fmla="*/ 0 h 4634563"/>
              <a:gd name="connsiteX2" fmla="*/ 8348428 w 8348428"/>
              <a:gd name="connsiteY2" fmla="*/ 4105873 h 4634563"/>
              <a:gd name="connsiteX3" fmla="*/ 7275300 w 8348428"/>
              <a:gd name="connsiteY3" fmla="*/ 4632901 h 4634563"/>
              <a:gd name="connsiteX4" fmla="*/ 0 w 8348428"/>
              <a:gd name="connsiteY4" fmla="*/ 4634563 h 4634563"/>
              <a:gd name="connsiteX0" fmla="*/ 0 w 8348428"/>
              <a:gd name="connsiteY0" fmla="*/ 4624083 h 4624083"/>
              <a:gd name="connsiteX1" fmla="*/ 0 w 8348428"/>
              <a:gd name="connsiteY1" fmla="*/ 0 h 4624083"/>
              <a:gd name="connsiteX2" fmla="*/ 8348428 w 8348428"/>
              <a:gd name="connsiteY2" fmla="*/ 4095393 h 4624083"/>
              <a:gd name="connsiteX3" fmla="*/ 7275300 w 8348428"/>
              <a:gd name="connsiteY3" fmla="*/ 4622421 h 4624083"/>
              <a:gd name="connsiteX4" fmla="*/ 0 w 8348428"/>
              <a:gd name="connsiteY4" fmla="*/ 4624083 h 4624083"/>
              <a:gd name="connsiteX0" fmla="*/ 0 w 8894656"/>
              <a:gd name="connsiteY0" fmla="*/ 4624083 h 4624083"/>
              <a:gd name="connsiteX1" fmla="*/ 0 w 8894656"/>
              <a:gd name="connsiteY1" fmla="*/ 0 h 4624083"/>
              <a:gd name="connsiteX2" fmla="*/ 8894656 w 8894656"/>
              <a:gd name="connsiteY2" fmla="*/ 3372433 h 4624083"/>
              <a:gd name="connsiteX3" fmla="*/ 7275300 w 8894656"/>
              <a:gd name="connsiteY3" fmla="*/ 4622421 h 4624083"/>
              <a:gd name="connsiteX4" fmla="*/ 0 w 8894656"/>
              <a:gd name="connsiteY4" fmla="*/ 4624083 h 4624083"/>
              <a:gd name="connsiteX0" fmla="*/ 0 w 8882585"/>
              <a:gd name="connsiteY0" fmla="*/ 4624083 h 4624083"/>
              <a:gd name="connsiteX1" fmla="*/ 0 w 8882585"/>
              <a:gd name="connsiteY1" fmla="*/ 0 h 4624083"/>
              <a:gd name="connsiteX2" fmla="*/ 8882585 w 8882585"/>
              <a:gd name="connsiteY2" fmla="*/ 3365460 h 4624083"/>
              <a:gd name="connsiteX3" fmla="*/ 7275300 w 8882585"/>
              <a:gd name="connsiteY3" fmla="*/ 4622421 h 4624083"/>
              <a:gd name="connsiteX4" fmla="*/ 0 w 8882585"/>
              <a:gd name="connsiteY4" fmla="*/ 4624083 h 4624083"/>
              <a:gd name="connsiteX0" fmla="*/ 0 w 8885603"/>
              <a:gd name="connsiteY0" fmla="*/ 4624083 h 4624083"/>
              <a:gd name="connsiteX1" fmla="*/ 0 w 8885603"/>
              <a:gd name="connsiteY1" fmla="*/ 0 h 4624083"/>
              <a:gd name="connsiteX2" fmla="*/ 8885603 w 8885603"/>
              <a:gd name="connsiteY2" fmla="*/ 3367785 h 4624083"/>
              <a:gd name="connsiteX3" fmla="*/ 7275300 w 8885603"/>
              <a:gd name="connsiteY3" fmla="*/ 4622421 h 4624083"/>
              <a:gd name="connsiteX4" fmla="*/ 0 w 8885603"/>
              <a:gd name="connsiteY4" fmla="*/ 4624083 h 4624083"/>
              <a:gd name="connsiteX0" fmla="*/ 0 w 8878459"/>
              <a:gd name="connsiteY0" fmla="*/ 4624083 h 4624083"/>
              <a:gd name="connsiteX1" fmla="*/ 0 w 8878459"/>
              <a:gd name="connsiteY1" fmla="*/ 0 h 4624083"/>
              <a:gd name="connsiteX2" fmla="*/ 8878459 w 8878459"/>
              <a:gd name="connsiteY2" fmla="*/ 3362283 h 4624083"/>
              <a:gd name="connsiteX3" fmla="*/ 7275300 w 8878459"/>
              <a:gd name="connsiteY3" fmla="*/ 4622421 h 4624083"/>
              <a:gd name="connsiteX4" fmla="*/ 0 w 8878459"/>
              <a:gd name="connsiteY4" fmla="*/ 4624083 h 4624083"/>
              <a:gd name="connsiteX0" fmla="*/ 0 w 8878459"/>
              <a:gd name="connsiteY0" fmla="*/ 4624083 h 4624083"/>
              <a:gd name="connsiteX1" fmla="*/ 0 w 8878459"/>
              <a:gd name="connsiteY1" fmla="*/ 0 h 4624083"/>
              <a:gd name="connsiteX2" fmla="*/ 8878459 w 8878459"/>
              <a:gd name="connsiteY2" fmla="*/ 3364118 h 4624083"/>
              <a:gd name="connsiteX3" fmla="*/ 7275300 w 8878459"/>
              <a:gd name="connsiteY3" fmla="*/ 4622421 h 4624083"/>
              <a:gd name="connsiteX4" fmla="*/ 0 w 8878459"/>
              <a:gd name="connsiteY4" fmla="*/ 4624083 h 4624083"/>
              <a:gd name="connsiteX0" fmla="*/ 0 w 8880840"/>
              <a:gd name="connsiteY0" fmla="*/ 4624083 h 4624083"/>
              <a:gd name="connsiteX1" fmla="*/ 0 w 8880840"/>
              <a:gd name="connsiteY1" fmla="*/ 0 h 4624083"/>
              <a:gd name="connsiteX2" fmla="*/ 8880840 w 8880840"/>
              <a:gd name="connsiteY2" fmla="*/ 3365952 h 4624083"/>
              <a:gd name="connsiteX3" fmla="*/ 7275300 w 8880840"/>
              <a:gd name="connsiteY3" fmla="*/ 4622421 h 4624083"/>
              <a:gd name="connsiteX4" fmla="*/ 0 w 8880840"/>
              <a:gd name="connsiteY4" fmla="*/ 4624083 h 4624083"/>
              <a:gd name="connsiteX0" fmla="*/ 0 w 8863244"/>
              <a:gd name="connsiteY0" fmla="*/ 4624083 h 4624083"/>
              <a:gd name="connsiteX1" fmla="*/ 0 w 8863244"/>
              <a:gd name="connsiteY1" fmla="*/ 0 h 4624083"/>
              <a:gd name="connsiteX2" fmla="*/ 8863244 w 8863244"/>
              <a:gd name="connsiteY2" fmla="*/ 3674039 h 4624083"/>
              <a:gd name="connsiteX3" fmla="*/ 7275300 w 8863244"/>
              <a:gd name="connsiteY3" fmla="*/ 4622421 h 4624083"/>
              <a:gd name="connsiteX4" fmla="*/ 0 w 8863244"/>
              <a:gd name="connsiteY4" fmla="*/ 4624083 h 4624083"/>
              <a:gd name="connsiteX0" fmla="*/ 0 w 8870786"/>
              <a:gd name="connsiteY0" fmla="*/ 4624083 h 4624083"/>
              <a:gd name="connsiteX1" fmla="*/ 0 w 8870786"/>
              <a:gd name="connsiteY1" fmla="*/ 0 h 4624083"/>
              <a:gd name="connsiteX2" fmla="*/ 8870786 w 8870786"/>
              <a:gd name="connsiteY2" fmla="*/ 3678289 h 4624083"/>
              <a:gd name="connsiteX3" fmla="*/ 7275300 w 8870786"/>
              <a:gd name="connsiteY3" fmla="*/ 4622421 h 4624083"/>
              <a:gd name="connsiteX4" fmla="*/ 0 w 8870786"/>
              <a:gd name="connsiteY4" fmla="*/ 4624083 h 4624083"/>
              <a:gd name="connsiteX0" fmla="*/ 0 w 8870786"/>
              <a:gd name="connsiteY0" fmla="*/ 4624083 h 4624083"/>
              <a:gd name="connsiteX1" fmla="*/ 0 w 8870786"/>
              <a:gd name="connsiteY1" fmla="*/ 0 h 4624083"/>
              <a:gd name="connsiteX2" fmla="*/ 8870786 w 8870786"/>
              <a:gd name="connsiteY2" fmla="*/ 3678289 h 4624083"/>
              <a:gd name="connsiteX3" fmla="*/ 8310963 w 8870786"/>
              <a:gd name="connsiteY3" fmla="*/ 4622421 h 4624083"/>
              <a:gd name="connsiteX4" fmla="*/ 0 w 8870786"/>
              <a:gd name="connsiteY4" fmla="*/ 4624083 h 4624083"/>
              <a:gd name="connsiteX0" fmla="*/ 0 w 8860731"/>
              <a:gd name="connsiteY0" fmla="*/ 4624083 h 4624083"/>
              <a:gd name="connsiteX1" fmla="*/ 0 w 8860731"/>
              <a:gd name="connsiteY1" fmla="*/ 0 h 4624083"/>
              <a:gd name="connsiteX2" fmla="*/ 8860731 w 8860731"/>
              <a:gd name="connsiteY2" fmla="*/ 3676164 h 4624083"/>
              <a:gd name="connsiteX3" fmla="*/ 8310963 w 8860731"/>
              <a:gd name="connsiteY3" fmla="*/ 4622421 h 4624083"/>
              <a:gd name="connsiteX4" fmla="*/ 0 w 8860731"/>
              <a:gd name="connsiteY4" fmla="*/ 4624083 h 4624083"/>
              <a:gd name="connsiteX0" fmla="*/ 0 w 8860731"/>
              <a:gd name="connsiteY0" fmla="*/ 4624083 h 4624083"/>
              <a:gd name="connsiteX1" fmla="*/ 0 w 8860731"/>
              <a:gd name="connsiteY1" fmla="*/ 0 h 4624083"/>
              <a:gd name="connsiteX2" fmla="*/ 8860731 w 8860731"/>
              <a:gd name="connsiteY2" fmla="*/ 3676164 h 4624083"/>
              <a:gd name="connsiteX3" fmla="*/ 8310963 w 8860731"/>
              <a:gd name="connsiteY3" fmla="*/ 4622421 h 4624083"/>
              <a:gd name="connsiteX4" fmla="*/ 0 w 8860731"/>
              <a:gd name="connsiteY4" fmla="*/ 4624083 h 4624083"/>
              <a:gd name="connsiteX0" fmla="*/ 0 w 8865078"/>
              <a:gd name="connsiteY0" fmla="*/ 4624083 h 4624083"/>
              <a:gd name="connsiteX1" fmla="*/ 0 w 8865078"/>
              <a:gd name="connsiteY1" fmla="*/ 0 h 4624083"/>
              <a:gd name="connsiteX2" fmla="*/ 8865078 w 8865078"/>
              <a:gd name="connsiteY2" fmla="*/ 3678001 h 4624083"/>
              <a:gd name="connsiteX3" fmla="*/ 8310963 w 8865078"/>
              <a:gd name="connsiteY3" fmla="*/ 4622421 h 4624083"/>
              <a:gd name="connsiteX4" fmla="*/ 0 w 8865078"/>
              <a:gd name="connsiteY4" fmla="*/ 4624083 h 4624083"/>
              <a:gd name="connsiteX0" fmla="*/ 0 w 8862905"/>
              <a:gd name="connsiteY0" fmla="*/ 4624083 h 4624083"/>
              <a:gd name="connsiteX1" fmla="*/ 0 w 8862905"/>
              <a:gd name="connsiteY1" fmla="*/ 0 h 4624083"/>
              <a:gd name="connsiteX2" fmla="*/ 8862905 w 8862905"/>
              <a:gd name="connsiteY2" fmla="*/ 3678001 h 4624083"/>
              <a:gd name="connsiteX3" fmla="*/ 8310963 w 8862905"/>
              <a:gd name="connsiteY3" fmla="*/ 4622421 h 4624083"/>
              <a:gd name="connsiteX4" fmla="*/ 0 w 8862905"/>
              <a:gd name="connsiteY4" fmla="*/ 4624083 h 462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905" h="4624083">
                <a:moveTo>
                  <a:pt x="0" y="4624083"/>
                </a:moveTo>
                <a:lnTo>
                  <a:pt x="0" y="0"/>
                </a:lnTo>
                <a:lnTo>
                  <a:pt x="8862905" y="3678001"/>
                </a:lnTo>
                <a:lnTo>
                  <a:pt x="8310963" y="4622421"/>
                </a:lnTo>
                <a:lnTo>
                  <a:pt x="0" y="4624083"/>
                </a:lnTo>
                <a:close/>
              </a:path>
            </a:pathLst>
          </a:custGeom>
          <a:solidFill>
            <a:srgbClr val="006A83"/>
          </a:solidFill>
        </p:spPr>
        <p:txBody>
          <a:bodyPr vert="horz" lIns="720000" tIns="3960000" rIns="2016000" bIns="900000" rtlCol="0" anchor="t" anchorCtr="0">
            <a:noAutofit/>
          </a:bodyPr>
          <a:lstStyle>
            <a:lvl1pPr algn="l" defTabSz="914400" rtl="0" eaLnBrk="1" latinLnBrk="0" hangingPunct="1">
              <a:lnSpc>
                <a:spcPct val="88000"/>
              </a:lnSpc>
              <a:spcBef>
                <a:spcPct val="0"/>
              </a:spcBef>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da-DK" noProof="0" dirty="0"/>
          </a:p>
        </p:txBody>
      </p:sp>
      <p:sp>
        <p:nvSpPr>
          <p:cNvPr id="4" name="Titel 1"/>
          <p:cNvSpPr>
            <a:spLocks noGrp="1"/>
          </p:cNvSpPr>
          <p:nvPr>
            <p:ph type="title" hasCustomPrompt="1"/>
          </p:nvPr>
        </p:nvSpPr>
        <p:spPr>
          <a:xfrm>
            <a:off x="406800" y="4795200"/>
            <a:ext cx="6120000" cy="1731600"/>
          </a:xfrm>
        </p:spPr>
        <p:txBody>
          <a:bodyPr lIns="0" anchor="b" anchorCtr="0"/>
          <a:lstStyle>
            <a:lvl1pPr algn="l">
              <a:defRPr sz="2800">
                <a:solidFill>
                  <a:schemeClr val="bg1"/>
                </a:solidFill>
              </a:defRPr>
            </a:lvl1pPr>
          </a:lstStyle>
          <a:p>
            <a:r>
              <a:rPr lang="da-DK" dirty="0" smtClean="0"/>
              <a:t>Kort titel </a:t>
            </a:r>
            <a:br>
              <a:rPr lang="da-DK" dirty="0" smtClean="0"/>
            </a:br>
            <a:r>
              <a:rPr lang="da-DK" dirty="0" smtClean="0"/>
              <a:t>Evt. dato/sted</a:t>
            </a:r>
            <a:br>
              <a:rPr lang="da-DK" dirty="0" smtClean="0"/>
            </a:br>
            <a:r>
              <a:rPr lang="da-DK" dirty="0" smtClean="0"/>
              <a:t>x</a:t>
            </a:r>
            <a:endParaRPr lang="da-DK" dirty="0"/>
          </a:p>
        </p:txBody>
      </p:sp>
      <p:sp>
        <p:nvSpPr>
          <p:cNvPr id="19" name="Pladsholder til sidefod 18" hidden="1"/>
          <p:cNvSpPr>
            <a:spLocks noGrp="1"/>
          </p:cNvSpPr>
          <p:nvPr>
            <p:ph type="ftr" sz="quarter" idx="14"/>
          </p:nvPr>
        </p:nvSpPr>
        <p:spPr>
          <a:xfrm>
            <a:off x="2413338" y="6476400"/>
            <a:ext cx="7367084" cy="241200"/>
          </a:xfrm>
          <a:prstGeom prst="rect">
            <a:avLst/>
          </a:prstGeom>
        </p:spPr>
        <p:txBody>
          <a:bodyPr/>
          <a:lstStyle>
            <a:lvl1pPr>
              <a:defRPr sz="100">
                <a:solidFill>
                  <a:schemeClr val="accent6"/>
                </a:solidFill>
              </a:defRPr>
            </a:lvl1pPr>
          </a:lstStyle>
          <a:p>
            <a:endParaRPr lang="da-DK" dirty="0"/>
          </a:p>
        </p:txBody>
      </p:sp>
      <p:sp>
        <p:nvSpPr>
          <p:cNvPr id="20" name="Pladsholder til slidenummer 19" hidden="1"/>
          <p:cNvSpPr>
            <a:spLocks noGrp="1"/>
          </p:cNvSpPr>
          <p:nvPr>
            <p:ph type="sldNum" sz="quarter" idx="15"/>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sp>
        <p:nvSpPr>
          <p:cNvPr id="11"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9"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0"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Tree>
    <p:extLst>
      <p:ext uri="{BB962C8B-B14F-4D97-AF65-F5344CB8AC3E}">
        <p14:creationId xmlns:p14="http://schemas.microsoft.com/office/powerpoint/2010/main" val="34324035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57" userDrawn="1">
          <p15:clr>
            <a:srgbClr val="000000"/>
          </p15:clr>
        </p15:guide>
        <p15:guide id="2" pos="7423" userDrawn="1">
          <p15:clr>
            <a:srgbClr val="000000"/>
          </p15:clr>
        </p15:guide>
        <p15:guide id="3" orient="horz" pos="4065" userDrawn="1">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 2 billeder">
    <p:spTree>
      <p:nvGrpSpPr>
        <p:cNvPr id="1" name=""/>
        <p:cNvGrpSpPr/>
        <p:nvPr/>
      </p:nvGrpSpPr>
      <p:grpSpPr>
        <a:xfrm>
          <a:off x="0" y="0"/>
          <a:ext cx="0" cy="0"/>
          <a:chOff x="0" y="0"/>
          <a:chExt cx="0" cy="0"/>
        </a:xfrm>
      </p:grpSpPr>
      <p:sp>
        <p:nvSpPr>
          <p:cNvPr id="19" name="Pladsholder til sidefod 18" hidden="1"/>
          <p:cNvSpPr>
            <a:spLocks noGrp="1"/>
          </p:cNvSpPr>
          <p:nvPr>
            <p:ph type="ftr" sz="quarter" idx="14"/>
          </p:nvPr>
        </p:nvSpPr>
        <p:spPr>
          <a:xfrm>
            <a:off x="2413338" y="6476400"/>
            <a:ext cx="7367084" cy="241200"/>
          </a:xfrm>
          <a:prstGeom prst="rect">
            <a:avLst/>
          </a:prstGeom>
        </p:spPr>
        <p:txBody>
          <a:bodyPr/>
          <a:lstStyle>
            <a:lvl1pPr>
              <a:defRPr sz="100">
                <a:solidFill>
                  <a:srgbClr val="005A9B"/>
                </a:solidFill>
              </a:defRPr>
            </a:lvl1pPr>
          </a:lstStyle>
          <a:p>
            <a:endParaRPr lang="da-DK" dirty="0"/>
          </a:p>
        </p:txBody>
      </p:sp>
      <p:sp>
        <p:nvSpPr>
          <p:cNvPr id="8" name="PrimaryColor"/>
          <p:cNvSpPr txBox="1">
            <a:spLocks/>
          </p:cNvSpPr>
          <p:nvPr userDrawn="1"/>
        </p:nvSpPr>
        <p:spPr>
          <a:xfrm>
            <a:off x="-554" y="1110236"/>
            <a:ext cx="9485666" cy="5751364"/>
          </a:xfrm>
          <a:custGeom>
            <a:avLst/>
            <a:gdLst>
              <a:gd name="connsiteX0" fmla="*/ 0 w 8345103"/>
              <a:gd name="connsiteY0" fmla="*/ 4634563 h 4634563"/>
              <a:gd name="connsiteX1" fmla="*/ 0 w 8345103"/>
              <a:gd name="connsiteY1" fmla="*/ 0 h 4634563"/>
              <a:gd name="connsiteX2" fmla="*/ 8345103 w 8345103"/>
              <a:gd name="connsiteY2" fmla="*/ 4634563 h 4634563"/>
              <a:gd name="connsiteX3" fmla="*/ 0 w 8345103"/>
              <a:gd name="connsiteY3" fmla="*/ 4634563 h 4634563"/>
              <a:gd name="connsiteX0" fmla="*/ 0 w 8345103"/>
              <a:gd name="connsiteY0" fmla="*/ 4634563 h 4634563"/>
              <a:gd name="connsiteX1" fmla="*/ 0 w 8345103"/>
              <a:gd name="connsiteY1" fmla="*/ 0 h 4634563"/>
              <a:gd name="connsiteX2" fmla="*/ 8345103 w 8345103"/>
              <a:gd name="connsiteY2" fmla="*/ 4634563 h 4634563"/>
              <a:gd name="connsiteX3" fmla="*/ 7275300 w 8345103"/>
              <a:gd name="connsiteY3" fmla="*/ 4632901 h 4634563"/>
              <a:gd name="connsiteX4" fmla="*/ 0 w 8345103"/>
              <a:gd name="connsiteY4" fmla="*/ 4634563 h 4634563"/>
              <a:gd name="connsiteX0" fmla="*/ 0 w 8348428"/>
              <a:gd name="connsiteY0" fmla="*/ 4634563 h 4634563"/>
              <a:gd name="connsiteX1" fmla="*/ 0 w 8348428"/>
              <a:gd name="connsiteY1" fmla="*/ 0 h 4634563"/>
              <a:gd name="connsiteX2" fmla="*/ 8348428 w 8348428"/>
              <a:gd name="connsiteY2" fmla="*/ 4105873 h 4634563"/>
              <a:gd name="connsiteX3" fmla="*/ 7275300 w 8348428"/>
              <a:gd name="connsiteY3" fmla="*/ 4632901 h 4634563"/>
              <a:gd name="connsiteX4" fmla="*/ 0 w 8348428"/>
              <a:gd name="connsiteY4" fmla="*/ 4634563 h 4634563"/>
              <a:gd name="connsiteX0" fmla="*/ 0 w 8348428"/>
              <a:gd name="connsiteY0" fmla="*/ 4624083 h 4624083"/>
              <a:gd name="connsiteX1" fmla="*/ 0 w 8348428"/>
              <a:gd name="connsiteY1" fmla="*/ 0 h 4624083"/>
              <a:gd name="connsiteX2" fmla="*/ 8348428 w 8348428"/>
              <a:gd name="connsiteY2" fmla="*/ 4095393 h 4624083"/>
              <a:gd name="connsiteX3" fmla="*/ 7275300 w 8348428"/>
              <a:gd name="connsiteY3" fmla="*/ 4622421 h 4624083"/>
              <a:gd name="connsiteX4" fmla="*/ 0 w 8348428"/>
              <a:gd name="connsiteY4" fmla="*/ 4624083 h 4624083"/>
              <a:gd name="connsiteX0" fmla="*/ 0 w 9487684"/>
              <a:gd name="connsiteY0" fmla="*/ 4624083 h 4624083"/>
              <a:gd name="connsiteX1" fmla="*/ 0 w 9487684"/>
              <a:gd name="connsiteY1" fmla="*/ 0 h 4624083"/>
              <a:gd name="connsiteX2" fmla="*/ 9487684 w 9487684"/>
              <a:gd name="connsiteY2" fmla="*/ 3528941 h 4624083"/>
              <a:gd name="connsiteX3" fmla="*/ 7275300 w 9487684"/>
              <a:gd name="connsiteY3" fmla="*/ 4622421 h 4624083"/>
              <a:gd name="connsiteX4" fmla="*/ 0 w 9487684"/>
              <a:gd name="connsiteY4" fmla="*/ 4624083 h 4624083"/>
              <a:gd name="connsiteX0" fmla="*/ 0 w 9487684"/>
              <a:gd name="connsiteY0" fmla="*/ 5742015 h 5742015"/>
              <a:gd name="connsiteX1" fmla="*/ 4997 w 9487684"/>
              <a:gd name="connsiteY1" fmla="*/ 0 h 5742015"/>
              <a:gd name="connsiteX2" fmla="*/ 9487684 w 9487684"/>
              <a:gd name="connsiteY2" fmla="*/ 4646873 h 5742015"/>
              <a:gd name="connsiteX3" fmla="*/ 7275300 w 9487684"/>
              <a:gd name="connsiteY3" fmla="*/ 5740353 h 5742015"/>
              <a:gd name="connsiteX4" fmla="*/ 0 w 9487684"/>
              <a:gd name="connsiteY4" fmla="*/ 5742015 h 5742015"/>
              <a:gd name="connsiteX0" fmla="*/ 0 w 9487684"/>
              <a:gd name="connsiteY0" fmla="*/ 5744510 h 5744510"/>
              <a:gd name="connsiteX1" fmla="*/ 4997 w 9487684"/>
              <a:gd name="connsiteY1" fmla="*/ 0 h 5744510"/>
              <a:gd name="connsiteX2" fmla="*/ 9487684 w 9487684"/>
              <a:gd name="connsiteY2" fmla="*/ 4649368 h 5744510"/>
              <a:gd name="connsiteX3" fmla="*/ 7275300 w 9487684"/>
              <a:gd name="connsiteY3" fmla="*/ 5742848 h 5744510"/>
              <a:gd name="connsiteX4" fmla="*/ 0 w 9487684"/>
              <a:gd name="connsiteY4" fmla="*/ 5744510 h 5744510"/>
              <a:gd name="connsiteX0" fmla="*/ 0 w 9495304"/>
              <a:gd name="connsiteY0" fmla="*/ 5744510 h 5744510"/>
              <a:gd name="connsiteX1" fmla="*/ 4997 w 9495304"/>
              <a:gd name="connsiteY1" fmla="*/ 0 h 5744510"/>
              <a:gd name="connsiteX2" fmla="*/ 9495304 w 9495304"/>
              <a:gd name="connsiteY2" fmla="*/ 4654443 h 5744510"/>
              <a:gd name="connsiteX3" fmla="*/ 7275300 w 9495304"/>
              <a:gd name="connsiteY3" fmla="*/ 5742848 h 5744510"/>
              <a:gd name="connsiteX4" fmla="*/ 0 w 9495304"/>
              <a:gd name="connsiteY4" fmla="*/ 5744510 h 5744510"/>
              <a:gd name="connsiteX0" fmla="*/ 0 w 9490224"/>
              <a:gd name="connsiteY0" fmla="*/ 5744510 h 5744510"/>
              <a:gd name="connsiteX1" fmla="*/ 4997 w 9490224"/>
              <a:gd name="connsiteY1" fmla="*/ 0 h 5744510"/>
              <a:gd name="connsiteX2" fmla="*/ 9490224 w 9490224"/>
              <a:gd name="connsiteY2" fmla="*/ 4659518 h 5744510"/>
              <a:gd name="connsiteX3" fmla="*/ 7275300 w 9490224"/>
              <a:gd name="connsiteY3" fmla="*/ 5742848 h 5744510"/>
              <a:gd name="connsiteX4" fmla="*/ 0 w 9490224"/>
              <a:gd name="connsiteY4" fmla="*/ 5744510 h 5744510"/>
              <a:gd name="connsiteX0" fmla="*/ 0 w 9485144"/>
              <a:gd name="connsiteY0" fmla="*/ 5744510 h 5744510"/>
              <a:gd name="connsiteX1" fmla="*/ 4997 w 9485144"/>
              <a:gd name="connsiteY1" fmla="*/ 0 h 5744510"/>
              <a:gd name="connsiteX2" fmla="*/ 9485144 w 9485144"/>
              <a:gd name="connsiteY2" fmla="*/ 4656982 h 5744510"/>
              <a:gd name="connsiteX3" fmla="*/ 7275300 w 9485144"/>
              <a:gd name="connsiteY3" fmla="*/ 5742848 h 5744510"/>
              <a:gd name="connsiteX4" fmla="*/ 0 w 9485144"/>
              <a:gd name="connsiteY4" fmla="*/ 5744510 h 5744510"/>
              <a:gd name="connsiteX0" fmla="*/ 554 w 9485698"/>
              <a:gd name="connsiteY0" fmla="*/ 5744510 h 5744510"/>
              <a:gd name="connsiteX1" fmla="*/ 471 w 9485698"/>
              <a:gd name="connsiteY1" fmla="*/ 0 h 5744510"/>
              <a:gd name="connsiteX2" fmla="*/ 9485698 w 9485698"/>
              <a:gd name="connsiteY2" fmla="*/ 4656982 h 5744510"/>
              <a:gd name="connsiteX3" fmla="*/ 7275854 w 9485698"/>
              <a:gd name="connsiteY3" fmla="*/ 5742848 h 5744510"/>
              <a:gd name="connsiteX4" fmla="*/ 554 w 9485698"/>
              <a:gd name="connsiteY4" fmla="*/ 5744510 h 5744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5698" h="5744510">
                <a:moveTo>
                  <a:pt x="554" y="5744510"/>
                </a:moveTo>
                <a:cubicBezTo>
                  <a:pt x="2220" y="3830505"/>
                  <a:pt x="-1195" y="1914005"/>
                  <a:pt x="471" y="0"/>
                </a:cubicBezTo>
                <a:lnTo>
                  <a:pt x="9485698" y="4656982"/>
                </a:lnTo>
                <a:lnTo>
                  <a:pt x="7275854" y="5742848"/>
                </a:lnTo>
                <a:lnTo>
                  <a:pt x="554" y="5744510"/>
                </a:lnTo>
                <a:close/>
              </a:path>
            </a:pathLst>
          </a:custGeom>
          <a:solidFill>
            <a:srgbClr val="006A83"/>
          </a:solidFill>
        </p:spPr>
        <p:txBody>
          <a:bodyPr vert="horz" lIns="720000" tIns="2610000" rIns="3816000" bIns="900000" rtlCol="0" anchor="t" anchorCtr="0">
            <a:noAutofit/>
          </a:bodyPr>
          <a:lstStyle>
            <a:lvl1pPr algn="l" defTabSz="914400" rtl="0" eaLnBrk="1" latinLnBrk="0" hangingPunct="1">
              <a:lnSpc>
                <a:spcPct val="88000"/>
              </a:lnSpc>
              <a:spcBef>
                <a:spcPct val="0"/>
              </a:spcBef>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da-DK" sz="100" dirty="0">
              <a:solidFill>
                <a:schemeClr val="tx2"/>
              </a:solidFill>
            </a:endParaRPr>
          </a:p>
        </p:txBody>
      </p:sp>
      <p:sp>
        <p:nvSpPr>
          <p:cNvPr id="20" name="Pladsholder til slidenummer 19" hidden="1"/>
          <p:cNvSpPr>
            <a:spLocks noGrp="1"/>
          </p:cNvSpPr>
          <p:nvPr>
            <p:ph type="sldNum" sz="quarter" idx="15"/>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sp>
        <p:nvSpPr>
          <p:cNvPr id="9" name="Titel 1"/>
          <p:cNvSpPr>
            <a:spLocks noGrp="1"/>
          </p:cNvSpPr>
          <p:nvPr>
            <p:ph type="title" hasCustomPrompt="1"/>
          </p:nvPr>
        </p:nvSpPr>
        <p:spPr>
          <a:xfrm>
            <a:off x="406799" y="4795200"/>
            <a:ext cx="5274163" cy="1731600"/>
          </a:xfrm>
        </p:spPr>
        <p:txBody>
          <a:bodyPr lIns="0" anchor="b" anchorCtr="0"/>
          <a:lstStyle>
            <a:lvl1pPr algn="l">
              <a:defRPr sz="2800">
                <a:solidFill>
                  <a:schemeClr val="bg1"/>
                </a:solidFill>
              </a:defRPr>
            </a:lvl1pPr>
          </a:lstStyle>
          <a:p>
            <a:r>
              <a:rPr lang="da-DK" dirty="0" smtClean="0"/>
              <a:t>Kort titel </a:t>
            </a:r>
            <a:br>
              <a:rPr lang="da-DK" dirty="0" smtClean="0"/>
            </a:br>
            <a:r>
              <a:rPr lang="da-DK" dirty="0" smtClean="0"/>
              <a:t>Evt. dato/sted</a:t>
            </a:r>
            <a:br>
              <a:rPr lang="da-DK" dirty="0" smtClean="0"/>
            </a:br>
            <a:r>
              <a:rPr lang="da-DK" dirty="0" smtClean="0"/>
              <a:t>x</a:t>
            </a:r>
            <a:endParaRPr lang="da-DK" dirty="0"/>
          </a:p>
        </p:txBody>
      </p:sp>
      <p:sp>
        <p:nvSpPr>
          <p:cNvPr id="14"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10"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3"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5" name="ThirdColor"/>
          <p:cNvSpPr txBox="1">
            <a:spLocks/>
          </p:cNvSpPr>
          <p:nvPr userDrawn="1"/>
        </p:nvSpPr>
        <p:spPr>
          <a:xfrm>
            <a:off x="5950278" y="-333"/>
            <a:ext cx="6239321" cy="5774490"/>
          </a:xfrm>
          <a:custGeom>
            <a:avLst/>
            <a:gdLst>
              <a:gd name="connsiteX0" fmla="*/ 0 w 12189600"/>
              <a:gd name="connsiteY0" fmla="*/ 0 h 6858000"/>
              <a:gd name="connsiteX1" fmla="*/ 12189600 w 12189600"/>
              <a:gd name="connsiteY1" fmla="*/ 0 h 6858000"/>
              <a:gd name="connsiteX2" fmla="*/ 12189600 w 12189600"/>
              <a:gd name="connsiteY2" fmla="*/ 6858000 h 6858000"/>
              <a:gd name="connsiteX3" fmla="*/ 0 w 12189600"/>
              <a:gd name="connsiteY3" fmla="*/ 6858000 h 6858000"/>
              <a:gd name="connsiteX4" fmla="*/ 0 w 12189600"/>
              <a:gd name="connsiteY4" fmla="*/ 0 h 6858000"/>
              <a:gd name="connsiteX0" fmla="*/ 2620 w 12192220"/>
              <a:gd name="connsiteY0" fmla="*/ 0 h 6858000"/>
              <a:gd name="connsiteX1" fmla="*/ 12192220 w 12192220"/>
              <a:gd name="connsiteY1" fmla="*/ 0 h 6858000"/>
              <a:gd name="connsiteX2" fmla="*/ 12192220 w 12192220"/>
              <a:gd name="connsiteY2" fmla="*/ 6858000 h 6858000"/>
              <a:gd name="connsiteX3" fmla="*/ 2620 w 12192220"/>
              <a:gd name="connsiteY3" fmla="*/ 6858000 h 6858000"/>
              <a:gd name="connsiteX4" fmla="*/ 0 w 12192220"/>
              <a:gd name="connsiteY4" fmla="*/ 2229669 h 6858000"/>
              <a:gd name="connsiteX5" fmla="*/ 2620 w 12192220"/>
              <a:gd name="connsiteY5" fmla="*/ 0 h 6858000"/>
              <a:gd name="connsiteX0" fmla="*/ 253 w 12189853"/>
              <a:gd name="connsiteY0" fmla="*/ 0 h 6858000"/>
              <a:gd name="connsiteX1" fmla="*/ 12189853 w 12189853"/>
              <a:gd name="connsiteY1" fmla="*/ 0 h 6858000"/>
              <a:gd name="connsiteX2" fmla="*/ 12189853 w 12189853"/>
              <a:gd name="connsiteY2" fmla="*/ 6858000 h 6858000"/>
              <a:gd name="connsiteX3" fmla="*/ 253 w 12189853"/>
              <a:gd name="connsiteY3" fmla="*/ 6858000 h 6858000"/>
              <a:gd name="connsiteX4" fmla="*/ 253 w 12189853"/>
              <a:gd name="connsiteY4" fmla="*/ 2234909 h 6858000"/>
              <a:gd name="connsiteX5" fmla="*/ 253 w 12189853"/>
              <a:gd name="connsiteY5"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12189853 w 12189853"/>
              <a:gd name="connsiteY3" fmla="*/ 6858000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60620"/>
              <a:gd name="connsiteX1" fmla="*/ 12189853 w 12189853"/>
              <a:gd name="connsiteY1" fmla="*/ 0 h 6860620"/>
              <a:gd name="connsiteX2" fmla="*/ 12189795 w 12189853"/>
              <a:gd name="connsiteY2" fmla="*/ 4441723 h 6860620"/>
              <a:gd name="connsiteX3" fmla="*/ 11495537 w 12189853"/>
              <a:gd name="connsiteY3" fmla="*/ 6860620 h 6860620"/>
              <a:gd name="connsiteX4" fmla="*/ 253 w 12189853"/>
              <a:gd name="connsiteY4" fmla="*/ 6858000 h 6860620"/>
              <a:gd name="connsiteX5" fmla="*/ 253 w 12189853"/>
              <a:gd name="connsiteY5" fmla="*/ 2234909 h 6860620"/>
              <a:gd name="connsiteX6" fmla="*/ 253 w 12189853"/>
              <a:gd name="connsiteY6" fmla="*/ 0 h 6860620"/>
              <a:gd name="connsiteX0" fmla="*/ 253 w 12195005"/>
              <a:gd name="connsiteY0" fmla="*/ 0 h 6860620"/>
              <a:gd name="connsiteX1" fmla="*/ 12189853 w 12195005"/>
              <a:gd name="connsiteY1" fmla="*/ 0 h 6860620"/>
              <a:gd name="connsiteX2" fmla="*/ 12189795 w 12195005"/>
              <a:gd name="connsiteY2" fmla="*/ 4441723 h 6860620"/>
              <a:gd name="connsiteX3" fmla="*/ 11495537 w 12195005"/>
              <a:gd name="connsiteY3" fmla="*/ 6860620 h 6860620"/>
              <a:gd name="connsiteX4" fmla="*/ 253 w 12195005"/>
              <a:gd name="connsiteY4" fmla="*/ 6858000 h 6860620"/>
              <a:gd name="connsiteX5" fmla="*/ 253 w 12195005"/>
              <a:gd name="connsiteY5" fmla="*/ 2234909 h 6860620"/>
              <a:gd name="connsiteX6" fmla="*/ 253 w 12195005"/>
              <a:gd name="connsiteY6" fmla="*/ 0 h 6860620"/>
              <a:gd name="connsiteX0" fmla="*/ 253 w 12189853"/>
              <a:gd name="connsiteY0" fmla="*/ 0 h 6860620"/>
              <a:gd name="connsiteX1" fmla="*/ 12189853 w 12189853"/>
              <a:gd name="connsiteY1" fmla="*/ 0 h 6860620"/>
              <a:gd name="connsiteX2" fmla="*/ 12189795 w 12189853"/>
              <a:gd name="connsiteY2" fmla="*/ 4441723 h 6860620"/>
              <a:gd name="connsiteX3" fmla="*/ 11495537 w 12189853"/>
              <a:gd name="connsiteY3" fmla="*/ 6860620 h 6860620"/>
              <a:gd name="connsiteX4" fmla="*/ 253 w 12189853"/>
              <a:gd name="connsiteY4" fmla="*/ 6858000 h 6860620"/>
              <a:gd name="connsiteX5" fmla="*/ 253 w 12189853"/>
              <a:gd name="connsiteY5" fmla="*/ 2234909 h 6860620"/>
              <a:gd name="connsiteX6" fmla="*/ 253 w 12189853"/>
              <a:gd name="connsiteY6" fmla="*/ 0 h 6860620"/>
              <a:gd name="connsiteX0" fmla="*/ 253 w 12189853"/>
              <a:gd name="connsiteY0" fmla="*/ 0 h 6863240"/>
              <a:gd name="connsiteX1" fmla="*/ 12189853 w 12189853"/>
              <a:gd name="connsiteY1" fmla="*/ 0 h 6863240"/>
              <a:gd name="connsiteX2" fmla="*/ 12189795 w 12189853"/>
              <a:gd name="connsiteY2" fmla="*/ 4441723 h 6863240"/>
              <a:gd name="connsiteX3" fmla="*/ 8773297 w 12189853"/>
              <a:gd name="connsiteY3" fmla="*/ 6863240 h 6863240"/>
              <a:gd name="connsiteX4" fmla="*/ 253 w 12189853"/>
              <a:gd name="connsiteY4" fmla="*/ 6858000 h 6863240"/>
              <a:gd name="connsiteX5" fmla="*/ 253 w 12189853"/>
              <a:gd name="connsiteY5" fmla="*/ 2234909 h 6863240"/>
              <a:gd name="connsiteX6" fmla="*/ 253 w 12189853"/>
              <a:gd name="connsiteY6" fmla="*/ 0 h 6863240"/>
              <a:gd name="connsiteX0" fmla="*/ 253 w 12189853"/>
              <a:gd name="connsiteY0" fmla="*/ 0 h 6858000"/>
              <a:gd name="connsiteX1" fmla="*/ 12189853 w 12189853"/>
              <a:gd name="connsiteY1" fmla="*/ 0 h 6858000"/>
              <a:gd name="connsiteX2" fmla="*/ 12189795 w 12189853"/>
              <a:gd name="connsiteY2" fmla="*/ 4441723 h 6858000"/>
              <a:gd name="connsiteX3" fmla="*/ 8343607 w 12189853"/>
              <a:gd name="connsiteY3" fmla="*/ 6328748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8335747 w 12189853"/>
              <a:gd name="connsiteY3" fmla="*/ 6331369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8351468 w 12189853"/>
              <a:gd name="connsiteY3" fmla="*/ 6331369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331369"/>
              <a:gd name="connsiteX1" fmla="*/ 12189853 w 12189853"/>
              <a:gd name="connsiteY1" fmla="*/ 0 h 6331369"/>
              <a:gd name="connsiteX2" fmla="*/ 12189795 w 12189853"/>
              <a:gd name="connsiteY2" fmla="*/ 4441723 h 6331369"/>
              <a:gd name="connsiteX3" fmla="*/ 8351468 w 12189853"/>
              <a:gd name="connsiteY3" fmla="*/ 6331369 h 6331369"/>
              <a:gd name="connsiteX4" fmla="*/ 253 w 12189853"/>
              <a:gd name="connsiteY4" fmla="*/ 2234909 h 6331369"/>
              <a:gd name="connsiteX5" fmla="*/ 253 w 12189853"/>
              <a:gd name="connsiteY5" fmla="*/ 0 h 6331369"/>
              <a:gd name="connsiteX0" fmla="*/ 253 w 12189853"/>
              <a:gd name="connsiteY0" fmla="*/ 0 h 6331369"/>
              <a:gd name="connsiteX1" fmla="*/ 12189853 w 12189853"/>
              <a:gd name="connsiteY1" fmla="*/ 0 h 6331369"/>
              <a:gd name="connsiteX2" fmla="*/ 12189795 w 12189853"/>
              <a:gd name="connsiteY2" fmla="*/ 4441723 h 6331369"/>
              <a:gd name="connsiteX3" fmla="*/ 8348848 w 12189853"/>
              <a:gd name="connsiteY3" fmla="*/ 6331369 h 6331369"/>
              <a:gd name="connsiteX4" fmla="*/ 253 w 12189853"/>
              <a:gd name="connsiteY4" fmla="*/ 2234909 h 6331369"/>
              <a:gd name="connsiteX5" fmla="*/ 253 w 12189853"/>
              <a:gd name="connsiteY5" fmla="*/ 0 h 6331369"/>
              <a:gd name="connsiteX0" fmla="*/ 253 w 12189853"/>
              <a:gd name="connsiteY0" fmla="*/ 0 h 6328748"/>
              <a:gd name="connsiteX1" fmla="*/ 12189853 w 12189853"/>
              <a:gd name="connsiteY1" fmla="*/ 0 h 6328748"/>
              <a:gd name="connsiteX2" fmla="*/ 12189795 w 12189853"/>
              <a:gd name="connsiteY2" fmla="*/ 4441723 h 6328748"/>
              <a:gd name="connsiteX3" fmla="*/ 8346228 w 12189853"/>
              <a:gd name="connsiteY3" fmla="*/ 6328748 h 6328748"/>
              <a:gd name="connsiteX4" fmla="*/ 253 w 12189853"/>
              <a:gd name="connsiteY4" fmla="*/ 2234909 h 6328748"/>
              <a:gd name="connsiteX5" fmla="*/ 253 w 12189853"/>
              <a:gd name="connsiteY5" fmla="*/ 0 h 6328748"/>
              <a:gd name="connsiteX0" fmla="*/ 253 w 12189853"/>
              <a:gd name="connsiteY0" fmla="*/ 0 h 6328748"/>
              <a:gd name="connsiteX1" fmla="*/ 12189853 w 12189853"/>
              <a:gd name="connsiteY1" fmla="*/ 0 h 6328748"/>
              <a:gd name="connsiteX2" fmla="*/ 12189795 w 12189853"/>
              <a:gd name="connsiteY2" fmla="*/ 4441723 h 6328748"/>
              <a:gd name="connsiteX3" fmla="*/ 8343847 w 12189853"/>
              <a:gd name="connsiteY3" fmla="*/ 6328748 h 6328748"/>
              <a:gd name="connsiteX4" fmla="*/ 253 w 12189853"/>
              <a:gd name="connsiteY4" fmla="*/ 2234909 h 6328748"/>
              <a:gd name="connsiteX5" fmla="*/ 253 w 12189853"/>
              <a:gd name="connsiteY5" fmla="*/ 0 h 6328748"/>
              <a:gd name="connsiteX0" fmla="*/ 253 w 12189853"/>
              <a:gd name="connsiteY0" fmla="*/ 0 h 6333510"/>
              <a:gd name="connsiteX1" fmla="*/ 12189853 w 12189853"/>
              <a:gd name="connsiteY1" fmla="*/ 0 h 6333510"/>
              <a:gd name="connsiteX2" fmla="*/ 12189795 w 12189853"/>
              <a:gd name="connsiteY2" fmla="*/ 4441723 h 6333510"/>
              <a:gd name="connsiteX3" fmla="*/ 8339085 w 12189853"/>
              <a:gd name="connsiteY3" fmla="*/ 6333510 h 6333510"/>
              <a:gd name="connsiteX4" fmla="*/ 253 w 12189853"/>
              <a:gd name="connsiteY4" fmla="*/ 2234909 h 6333510"/>
              <a:gd name="connsiteX5" fmla="*/ 253 w 12189853"/>
              <a:gd name="connsiteY5" fmla="*/ 0 h 6333510"/>
              <a:gd name="connsiteX0" fmla="*/ 253 w 12189853"/>
              <a:gd name="connsiteY0" fmla="*/ 0 h 6333510"/>
              <a:gd name="connsiteX1" fmla="*/ 12189853 w 12189853"/>
              <a:gd name="connsiteY1" fmla="*/ 0 h 6333510"/>
              <a:gd name="connsiteX2" fmla="*/ 12189795 w 12189853"/>
              <a:gd name="connsiteY2" fmla="*/ 4441723 h 6333510"/>
              <a:gd name="connsiteX3" fmla="*/ 8343848 w 12189853"/>
              <a:gd name="connsiteY3" fmla="*/ 6333510 h 6333510"/>
              <a:gd name="connsiteX4" fmla="*/ 253 w 12189853"/>
              <a:gd name="connsiteY4" fmla="*/ 2234909 h 6333510"/>
              <a:gd name="connsiteX5" fmla="*/ 253 w 12189853"/>
              <a:gd name="connsiteY5" fmla="*/ 0 h 6333510"/>
              <a:gd name="connsiteX0" fmla="*/ 253 w 12189853"/>
              <a:gd name="connsiteY0" fmla="*/ 0 h 6333510"/>
              <a:gd name="connsiteX1" fmla="*/ 5963847 w 12189853"/>
              <a:gd name="connsiteY1" fmla="*/ 1 h 6333510"/>
              <a:gd name="connsiteX2" fmla="*/ 12189853 w 12189853"/>
              <a:gd name="connsiteY2" fmla="*/ 0 h 6333510"/>
              <a:gd name="connsiteX3" fmla="*/ 12189795 w 12189853"/>
              <a:gd name="connsiteY3" fmla="*/ 4441723 h 6333510"/>
              <a:gd name="connsiteX4" fmla="*/ 8343848 w 12189853"/>
              <a:gd name="connsiteY4" fmla="*/ 6333510 h 6333510"/>
              <a:gd name="connsiteX5" fmla="*/ 253 w 12189853"/>
              <a:gd name="connsiteY5" fmla="*/ 2234909 h 6333510"/>
              <a:gd name="connsiteX6" fmla="*/ 253 w 12189853"/>
              <a:gd name="connsiteY6" fmla="*/ 0 h 6333510"/>
              <a:gd name="connsiteX0" fmla="*/ 253 w 12189853"/>
              <a:gd name="connsiteY0" fmla="*/ 0 h 6333510"/>
              <a:gd name="connsiteX1" fmla="*/ 5963847 w 12189853"/>
              <a:gd name="connsiteY1" fmla="*/ 1 h 6333510"/>
              <a:gd name="connsiteX2" fmla="*/ 12189853 w 12189853"/>
              <a:gd name="connsiteY2" fmla="*/ 0 h 6333510"/>
              <a:gd name="connsiteX3" fmla="*/ 12189795 w 12189853"/>
              <a:gd name="connsiteY3" fmla="*/ 4441723 h 6333510"/>
              <a:gd name="connsiteX4" fmla="*/ 9485487 w 12189853"/>
              <a:gd name="connsiteY4" fmla="*/ 5774317 h 6333510"/>
              <a:gd name="connsiteX5" fmla="*/ 8343848 w 12189853"/>
              <a:gd name="connsiteY5" fmla="*/ 6333510 h 6333510"/>
              <a:gd name="connsiteX6" fmla="*/ 253 w 12189853"/>
              <a:gd name="connsiteY6" fmla="*/ 2234909 h 6333510"/>
              <a:gd name="connsiteX7" fmla="*/ 253 w 12189853"/>
              <a:gd name="connsiteY7" fmla="*/ 0 h 6333510"/>
              <a:gd name="connsiteX0" fmla="*/ 25518 w 12215118"/>
              <a:gd name="connsiteY0" fmla="*/ 2234909 h 6333510"/>
              <a:gd name="connsiteX1" fmla="*/ 5989112 w 12215118"/>
              <a:gd name="connsiteY1" fmla="*/ 1 h 6333510"/>
              <a:gd name="connsiteX2" fmla="*/ 12215118 w 12215118"/>
              <a:gd name="connsiteY2" fmla="*/ 0 h 6333510"/>
              <a:gd name="connsiteX3" fmla="*/ 12215060 w 12215118"/>
              <a:gd name="connsiteY3" fmla="*/ 4441723 h 6333510"/>
              <a:gd name="connsiteX4" fmla="*/ 9510752 w 12215118"/>
              <a:gd name="connsiteY4" fmla="*/ 5774317 h 6333510"/>
              <a:gd name="connsiteX5" fmla="*/ 8369113 w 12215118"/>
              <a:gd name="connsiteY5" fmla="*/ 6333510 h 6333510"/>
              <a:gd name="connsiteX6" fmla="*/ 25518 w 12215118"/>
              <a:gd name="connsiteY6" fmla="*/ 2234909 h 6333510"/>
              <a:gd name="connsiteX0" fmla="*/ 2380001 w 6226006"/>
              <a:gd name="connsiteY0" fmla="*/ 6333510 h 6333510"/>
              <a:gd name="connsiteX1" fmla="*/ 0 w 6226006"/>
              <a:gd name="connsiteY1" fmla="*/ 1 h 6333510"/>
              <a:gd name="connsiteX2" fmla="*/ 6226006 w 6226006"/>
              <a:gd name="connsiteY2" fmla="*/ 0 h 6333510"/>
              <a:gd name="connsiteX3" fmla="*/ 6225948 w 6226006"/>
              <a:gd name="connsiteY3" fmla="*/ 4441723 h 6333510"/>
              <a:gd name="connsiteX4" fmla="*/ 3521640 w 6226006"/>
              <a:gd name="connsiteY4" fmla="*/ 5774317 h 6333510"/>
              <a:gd name="connsiteX5" fmla="*/ 2380001 w 6226006"/>
              <a:gd name="connsiteY5" fmla="*/ 6333510 h 6333510"/>
              <a:gd name="connsiteX0" fmla="*/ 3521640 w 6226006"/>
              <a:gd name="connsiteY0" fmla="*/ 5774317 h 5774317"/>
              <a:gd name="connsiteX1" fmla="*/ 0 w 6226006"/>
              <a:gd name="connsiteY1" fmla="*/ 1 h 5774317"/>
              <a:gd name="connsiteX2" fmla="*/ 6226006 w 6226006"/>
              <a:gd name="connsiteY2" fmla="*/ 0 h 5774317"/>
              <a:gd name="connsiteX3" fmla="*/ 6225948 w 6226006"/>
              <a:gd name="connsiteY3" fmla="*/ 4441723 h 5774317"/>
              <a:gd name="connsiteX4" fmla="*/ 3521640 w 6226006"/>
              <a:gd name="connsiteY4" fmla="*/ 5774317 h 5774317"/>
              <a:gd name="connsiteX0" fmla="*/ 3525052 w 6229418"/>
              <a:gd name="connsiteY0" fmla="*/ 5777728 h 5777728"/>
              <a:gd name="connsiteX1" fmla="*/ 0 w 6229418"/>
              <a:gd name="connsiteY1" fmla="*/ 0 h 5777728"/>
              <a:gd name="connsiteX2" fmla="*/ 6229418 w 6229418"/>
              <a:gd name="connsiteY2" fmla="*/ 3411 h 5777728"/>
              <a:gd name="connsiteX3" fmla="*/ 6229360 w 6229418"/>
              <a:gd name="connsiteY3" fmla="*/ 4445134 h 5777728"/>
              <a:gd name="connsiteX4" fmla="*/ 3525052 w 6229418"/>
              <a:gd name="connsiteY4" fmla="*/ 5777728 h 5777728"/>
              <a:gd name="connsiteX0" fmla="*/ 3531876 w 6236242"/>
              <a:gd name="connsiteY0" fmla="*/ 5777728 h 5777728"/>
              <a:gd name="connsiteX1" fmla="*/ 0 w 6236242"/>
              <a:gd name="connsiteY1" fmla="*/ 0 h 5777728"/>
              <a:gd name="connsiteX2" fmla="*/ 6236242 w 6236242"/>
              <a:gd name="connsiteY2" fmla="*/ 3411 h 5777728"/>
              <a:gd name="connsiteX3" fmla="*/ 6236184 w 6236242"/>
              <a:gd name="connsiteY3" fmla="*/ 4445134 h 5777728"/>
              <a:gd name="connsiteX4" fmla="*/ 3531876 w 6236242"/>
              <a:gd name="connsiteY4" fmla="*/ 5777728 h 5777728"/>
              <a:gd name="connsiteX0" fmla="*/ 3531876 w 6236242"/>
              <a:gd name="connsiteY0" fmla="*/ 5775188 h 5775188"/>
              <a:gd name="connsiteX1" fmla="*/ 0 w 6236242"/>
              <a:gd name="connsiteY1" fmla="*/ 0 h 5775188"/>
              <a:gd name="connsiteX2" fmla="*/ 6236242 w 6236242"/>
              <a:gd name="connsiteY2" fmla="*/ 3411 h 5775188"/>
              <a:gd name="connsiteX3" fmla="*/ 6236184 w 6236242"/>
              <a:gd name="connsiteY3" fmla="*/ 4445134 h 5775188"/>
              <a:gd name="connsiteX4" fmla="*/ 3531876 w 6236242"/>
              <a:gd name="connsiteY4" fmla="*/ 5775188 h 5775188"/>
              <a:gd name="connsiteX0" fmla="*/ 3529336 w 6236242"/>
              <a:gd name="connsiteY0" fmla="*/ 5777728 h 5777728"/>
              <a:gd name="connsiteX1" fmla="*/ 0 w 6236242"/>
              <a:gd name="connsiteY1" fmla="*/ 0 h 5777728"/>
              <a:gd name="connsiteX2" fmla="*/ 6236242 w 6236242"/>
              <a:gd name="connsiteY2" fmla="*/ 3411 h 5777728"/>
              <a:gd name="connsiteX3" fmla="*/ 6236184 w 6236242"/>
              <a:gd name="connsiteY3" fmla="*/ 4445134 h 5777728"/>
              <a:gd name="connsiteX4" fmla="*/ 3529336 w 6236242"/>
              <a:gd name="connsiteY4" fmla="*/ 5777728 h 5777728"/>
              <a:gd name="connsiteX0" fmla="*/ 3529336 w 6236242"/>
              <a:gd name="connsiteY0" fmla="*/ 5775188 h 5775188"/>
              <a:gd name="connsiteX1" fmla="*/ 0 w 6236242"/>
              <a:gd name="connsiteY1" fmla="*/ 0 h 5775188"/>
              <a:gd name="connsiteX2" fmla="*/ 6236242 w 6236242"/>
              <a:gd name="connsiteY2" fmla="*/ 3411 h 5775188"/>
              <a:gd name="connsiteX3" fmla="*/ 6236184 w 6236242"/>
              <a:gd name="connsiteY3" fmla="*/ 4445134 h 5775188"/>
              <a:gd name="connsiteX4" fmla="*/ 3529336 w 6236242"/>
              <a:gd name="connsiteY4" fmla="*/ 5775188 h 5775188"/>
              <a:gd name="connsiteX0" fmla="*/ 3526955 w 6236242"/>
              <a:gd name="connsiteY0" fmla="*/ 5777569 h 5777569"/>
              <a:gd name="connsiteX1" fmla="*/ 0 w 6236242"/>
              <a:gd name="connsiteY1" fmla="*/ 0 h 5777569"/>
              <a:gd name="connsiteX2" fmla="*/ 6236242 w 6236242"/>
              <a:gd name="connsiteY2" fmla="*/ 3411 h 5777569"/>
              <a:gd name="connsiteX3" fmla="*/ 6236184 w 6236242"/>
              <a:gd name="connsiteY3" fmla="*/ 4445134 h 5777569"/>
              <a:gd name="connsiteX4" fmla="*/ 3526955 w 6236242"/>
              <a:gd name="connsiteY4" fmla="*/ 5777569 h 5777569"/>
              <a:gd name="connsiteX0" fmla="*/ 3530034 w 6239321"/>
              <a:gd name="connsiteY0" fmla="*/ 5774490 h 5774490"/>
              <a:gd name="connsiteX1" fmla="*/ 0 w 6239321"/>
              <a:gd name="connsiteY1" fmla="*/ 0 h 5774490"/>
              <a:gd name="connsiteX2" fmla="*/ 6239321 w 6239321"/>
              <a:gd name="connsiteY2" fmla="*/ 332 h 5774490"/>
              <a:gd name="connsiteX3" fmla="*/ 6239263 w 6239321"/>
              <a:gd name="connsiteY3" fmla="*/ 4442055 h 5774490"/>
              <a:gd name="connsiteX4" fmla="*/ 3530034 w 6239321"/>
              <a:gd name="connsiteY4" fmla="*/ 5774490 h 577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321" h="5774490">
                <a:moveTo>
                  <a:pt x="3530034" y="5774490"/>
                </a:moveTo>
                <a:lnTo>
                  <a:pt x="0" y="0"/>
                </a:lnTo>
                <a:lnTo>
                  <a:pt x="6239321" y="332"/>
                </a:lnTo>
                <a:cubicBezTo>
                  <a:pt x="6239302" y="1480906"/>
                  <a:pt x="6239282" y="2961481"/>
                  <a:pt x="6239263" y="4442055"/>
                </a:cubicBezTo>
                <a:lnTo>
                  <a:pt x="3530034" y="5774490"/>
                </a:lnTo>
                <a:close/>
              </a:path>
            </a:pathLst>
          </a:custGeom>
          <a:solidFill>
            <a:srgbClr val="EFAB00"/>
          </a:solidFill>
        </p:spPr>
        <p:txBody>
          <a:bodyPr lIns="3492000" tIns="360000" rIns="540000"/>
          <a:lstStyle>
            <a:lvl1pPr marL="0" indent="0" algn="r" defTabSz="914400" rtl="0" eaLnBrk="1" latinLnBrk="0" hangingPunct="1">
              <a:lnSpc>
                <a:spcPct val="97000"/>
              </a:lnSpc>
              <a:spcBef>
                <a:spcPts val="600"/>
              </a:spcBef>
              <a:buFont typeface="Palatino Linotype" panose="02040502050505030304" pitchFamily="18" charset="0"/>
              <a:buChar char="​"/>
              <a:defRPr sz="1800" kern="1200">
                <a:solidFill>
                  <a:srgbClr val="005A9B"/>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2pPr>
            <a:lvl3pPr marL="270000" indent="-27000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3pPr>
            <a:lvl4pPr marL="504000" indent="-234000" algn="l" defTabSz="914400" rtl="0" eaLnBrk="1" latinLnBrk="0" hangingPunct="1">
              <a:lnSpc>
                <a:spcPct val="97000"/>
              </a:lnSpc>
              <a:spcBef>
                <a:spcPts val="600"/>
              </a:spcBef>
              <a:buFontTx/>
              <a:buChar char="•"/>
              <a:defRPr sz="2200" kern="1200">
                <a:solidFill>
                  <a:schemeClr val="tx1"/>
                </a:solidFill>
                <a:latin typeface="+mn-lt"/>
                <a:ea typeface="+mn-ea"/>
                <a:cs typeface="+mn-cs"/>
              </a:defRPr>
            </a:lvl4pPr>
            <a:lvl5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5pPr>
            <a:lvl6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6pPr>
            <a:lvl7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7pPr>
            <a:lvl8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8pPr>
            <a:lvl9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9pPr>
          </a:lstStyle>
          <a:p>
            <a:endParaRPr lang="da-DK" noProof="1"/>
          </a:p>
        </p:txBody>
      </p:sp>
      <p:sp>
        <p:nvSpPr>
          <p:cNvPr id="16" name="SecondaryColor"/>
          <p:cNvSpPr txBox="1">
            <a:spLocks/>
          </p:cNvSpPr>
          <p:nvPr userDrawn="1"/>
        </p:nvSpPr>
        <p:spPr>
          <a:xfrm>
            <a:off x="-191" y="-1"/>
            <a:ext cx="9483995" cy="5775010"/>
          </a:xfrm>
          <a:custGeom>
            <a:avLst/>
            <a:gdLst>
              <a:gd name="connsiteX0" fmla="*/ 0 w 12189600"/>
              <a:gd name="connsiteY0" fmla="*/ 0 h 6858000"/>
              <a:gd name="connsiteX1" fmla="*/ 12189600 w 12189600"/>
              <a:gd name="connsiteY1" fmla="*/ 0 h 6858000"/>
              <a:gd name="connsiteX2" fmla="*/ 12189600 w 12189600"/>
              <a:gd name="connsiteY2" fmla="*/ 6858000 h 6858000"/>
              <a:gd name="connsiteX3" fmla="*/ 0 w 12189600"/>
              <a:gd name="connsiteY3" fmla="*/ 6858000 h 6858000"/>
              <a:gd name="connsiteX4" fmla="*/ 0 w 12189600"/>
              <a:gd name="connsiteY4" fmla="*/ 0 h 6858000"/>
              <a:gd name="connsiteX0" fmla="*/ 2620 w 12192220"/>
              <a:gd name="connsiteY0" fmla="*/ 0 h 6858000"/>
              <a:gd name="connsiteX1" fmla="*/ 12192220 w 12192220"/>
              <a:gd name="connsiteY1" fmla="*/ 0 h 6858000"/>
              <a:gd name="connsiteX2" fmla="*/ 12192220 w 12192220"/>
              <a:gd name="connsiteY2" fmla="*/ 6858000 h 6858000"/>
              <a:gd name="connsiteX3" fmla="*/ 2620 w 12192220"/>
              <a:gd name="connsiteY3" fmla="*/ 6858000 h 6858000"/>
              <a:gd name="connsiteX4" fmla="*/ 0 w 12192220"/>
              <a:gd name="connsiteY4" fmla="*/ 2229669 h 6858000"/>
              <a:gd name="connsiteX5" fmla="*/ 2620 w 12192220"/>
              <a:gd name="connsiteY5" fmla="*/ 0 h 6858000"/>
              <a:gd name="connsiteX0" fmla="*/ 253 w 12189853"/>
              <a:gd name="connsiteY0" fmla="*/ 0 h 6858000"/>
              <a:gd name="connsiteX1" fmla="*/ 12189853 w 12189853"/>
              <a:gd name="connsiteY1" fmla="*/ 0 h 6858000"/>
              <a:gd name="connsiteX2" fmla="*/ 12189853 w 12189853"/>
              <a:gd name="connsiteY2" fmla="*/ 6858000 h 6858000"/>
              <a:gd name="connsiteX3" fmla="*/ 253 w 12189853"/>
              <a:gd name="connsiteY3" fmla="*/ 6858000 h 6858000"/>
              <a:gd name="connsiteX4" fmla="*/ 253 w 12189853"/>
              <a:gd name="connsiteY4" fmla="*/ 2234909 h 6858000"/>
              <a:gd name="connsiteX5" fmla="*/ 253 w 12189853"/>
              <a:gd name="connsiteY5"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12189853 w 12189853"/>
              <a:gd name="connsiteY3" fmla="*/ 6858000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60620"/>
              <a:gd name="connsiteX1" fmla="*/ 12189853 w 12189853"/>
              <a:gd name="connsiteY1" fmla="*/ 0 h 6860620"/>
              <a:gd name="connsiteX2" fmla="*/ 12189795 w 12189853"/>
              <a:gd name="connsiteY2" fmla="*/ 4441723 h 6860620"/>
              <a:gd name="connsiteX3" fmla="*/ 11495537 w 12189853"/>
              <a:gd name="connsiteY3" fmla="*/ 6860620 h 6860620"/>
              <a:gd name="connsiteX4" fmla="*/ 253 w 12189853"/>
              <a:gd name="connsiteY4" fmla="*/ 6858000 h 6860620"/>
              <a:gd name="connsiteX5" fmla="*/ 253 w 12189853"/>
              <a:gd name="connsiteY5" fmla="*/ 2234909 h 6860620"/>
              <a:gd name="connsiteX6" fmla="*/ 253 w 12189853"/>
              <a:gd name="connsiteY6" fmla="*/ 0 h 6860620"/>
              <a:gd name="connsiteX0" fmla="*/ 253 w 12195005"/>
              <a:gd name="connsiteY0" fmla="*/ 0 h 6860620"/>
              <a:gd name="connsiteX1" fmla="*/ 12189853 w 12195005"/>
              <a:gd name="connsiteY1" fmla="*/ 0 h 6860620"/>
              <a:gd name="connsiteX2" fmla="*/ 12189795 w 12195005"/>
              <a:gd name="connsiteY2" fmla="*/ 4441723 h 6860620"/>
              <a:gd name="connsiteX3" fmla="*/ 11495537 w 12195005"/>
              <a:gd name="connsiteY3" fmla="*/ 6860620 h 6860620"/>
              <a:gd name="connsiteX4" fmla="*/ 253 w 12195005"/>
              <a:gd name="connsiteY4" fmla="*/ 6858000 h 6860620"/>
              <a:gd name="connsiteX5" fmla="*/ 253 w 12195005"/>
              <a:gd name="connsiteY5" fmla="*/ 2234909 h 6860620"/>
              <a:gd name="connsiteX6" fmla="*/ 253 w 12195005"/>
              <a:gd name="connsiteY6" fmla="*/ 0 h 6860620"/>
              <a:gd name="connsiteX0" fmla="*/ 253 w 12189853"/>
              <a:gd name="connsiteY0" fmla="*/ 0 h 6860620"/>
              <a:gd name="connsiteX1" fmla="*/ 12189853 w 12189853"/>
              <a:gd name="connsiteY1" fmla="*/ 0 h 6860620"/>
              <a:gd name="connsiteX2" fmla="*/ 12189795 w 12189853"/>
              <a:gd name="connsiteY2" fmla="*/ 4441723 h 6860620"/>
              <a:gd name="connsiteX3" fmla="*/ 11495537 w 12189853"/>
              <a:gd name="connsiteY3" fmla="*/ 6860620 h 6860620"/>
              <a:gd name="connsiteX4" fmla="*/ 253 w 12189853"/>
              <a:gd name="connsiteY4" fmla="*/ 6858000 h 6860620"/>
              <a:gd name="connsiteX5" fmla="*/ 253 w 12189853"/>
              <a:gd name="connsiteY5" fmla="*/ 2234909 h 6860620"/>
              <a:gd name="connsiteX6" fmla="*/ 253 w 12189853"/>
              <a:gd name="connsiteY6" fmla="*/ 0 h 6860620"/>
              <a:gd name="connsiteX0" fmla="*/ 253 w 12189853"/>
              <a:gd name="connsiteY0" fmla="*/ 0 h 6863240"/>
              <a:gd name="connsiteX1" fmla="*/ 12189853 w 12189853"/>
              <a:gd name="connsiteY1" fmla="*/ 0 h 6863240"/>
              <a:gd name="connsiteX2" fmla="*/ 12189795 w 12189853"/>
              <a:gd name="connsiteY2" fmla="*/ 4441723 h 6863240"/>
              <a:gd name="connsiteX3" fmla="*/ 8773297 w 12189853"/>
              <a:gd name="connsiteY3" fmla="*/ 6863240 h 6863240"/>
              <a:gd name="connsiteX4" fmla="*/ 253 w 12189853"/>
              <a:gd name="connsiteY4" fmla="*/ 6858000 h 6863240"/>
              <a:gd name="connsiteX5" fmla="*/ 253 w 12189853"/>
              <a:gd name="connsiteY5" fmla="*/ 2234909 h 6863240"/>
              <a:gd name="connsiteX6" fmla="*/ 253 w 12189853"/>
              <a:gd name="connsiteY6" fmla="*/ 0 h 6863240"/>
              <a:gd name="connsiteX0" fmla="*/ 253 w 12189853"/>
              <a:gd name="connsiteY0" fmla="*/ 0 h 6858000"/>
              <a:gd name="connsiteX1" fmla="*/ 12189853 w 12189853"/>
              <a:gd name="connsiteY1" fmla="*/ 0 h 6858000"/>
              <a:gd name="connsiteX2" fmla="*/ 12189795 w 12189853"/>
              <a:gd name="connsiteY2" fmla="*/ 4441723 h 6858000"/>
              <a:gd name="connsiteX3" fmla="*/ 8343607 w 12189853"/>
              <a:gd name="connsiteY3" fmla="*/ 6328748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8335747 w 12189853"/>
              <a:gd name="connsiteY3" fmla="*/ 6331369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8351468 w 12189853"/>
              <a:gd name="connsiteY3" fmla="*/ 6331369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331369"/>
              <a:gd name="connsiteX1" fmla="*/ 12189853 w 12189853"/>
              <a:gd name="connsiteY1" fmla="*/ 0 h 6331369"/>
              <a:gd name="connsiteX2" fmla="*/ 12189795 w 12189853"/>
              <a:gd name="connsiteY2" fmla="*/ 4441723 h 6331369"/>
              <a:gd name="connsiteX3" fmla="*/ 8351468 w 12189853"/>
              <a:gd name="connsiteY3" fmla="*/ 6331369 h 6331369"/>
              <a:gd name="connsiteX4" fmla="*/ 253 w 12189853"/>
              <a:gd name="connsiteY4" fmla="*/ 2234909 h 6331369"/>
              <a:gd name="connsiteX5" fmla="*/ 253 w 12189853"/>
              <a:gd name="connsiteY5" fmla="*/ 0 h 6331369"/>
              <a:gd name="connsiteX0" fmla="*/ 253 w 12189853"/>
              <a:gd name="connsiteY0" fmla="*/ 0 h 6331369"/>
              <a:gd name="connsiteX1" fmla="*/ 12189853 w 12189853"/>
              <a:gd name="connsiteY1" fmla="*/ 0 h 6331369"/>
              <a:gd name="connsiteX2" fmla="*/ 12189795 w 12189853"/>
              <a:gd name="connsiteY2" fmla="*/ 4441723 h 6331369"/>
              <a:gd name="connsiteX3" fmla="*/ 8348848 w 12189853"/>
              <a:gd name="connsiteY3" fmla="*/ 6331369 h 6331369"/>
              <a:gd name="connsiteX4" fmla="*/ 253 w 12189853"/>
              <a:gd name="connsiteY4" fmla="*/ 2234909 h 6331369"/>
              <a:gd name="connsiteX5" fmla="*/ 253 w 12189853"/>
              <a:gd name="connsiteY5" fmla="*/ 0 h 6331369"/>
              <a:gd name="connsiteX0" fmla="*/ 253 w 12189853"/>
              <a:gd name="connsiteY0" fmla="*/ 0 h 6328748"/>
              <a:gd name="connsiteX1" fmla="*/ 12189853 w 12189853"/>
              <a:gd name="connsiteY1" fmla="*/ 0 h 6328748"/>
              <a:gd name="connsiteX2" fmla="*/ 12189795 w 12189853"/>
              <a:gd name="connsiteY2" fmla="*/ 4441723 h 6328748"/>
              <a:gd name="connsiteX3" fmla="*/ 8346228 w 12189853"/>
              <a:gd name="connsiteY3" fmla="*/ 6328748 h 6328748"/>
              <a:gd name="connsiteX4" fmla="*/ 253 w 12189853"/>
              <a:gd name="connsiteY4" fmla="*/ 2234909 h 6328748"/>
              <a:gd name="connsiteX5" fmla="*/ 253 w 12189853"/>
              <a:gd name="connsiteY5" fmla="*/ 0 h 6328748"/>
              <a:gd name="connsiteX0" fmla="*/ 253 w 12189853"/>
              <a:gd name="connsiteY0" fmla="*/ 0 h 6328748"/>
              <a:gd name="connsiteX1" fmla="*/ 12189853 w 12189853"/>
              <a:gd name="connsiteY1" fmla="*/ 0 h 6328748"/>
              <a:gd name="connsiteX2" fmla="*/ 12189795 w 12189853"/>
              <a:gd name="connsiteY2" fmla="*/ 4441723 h 6328748"/>
              <a:gd name="connsiteX3" fmla="*/ 8343847 w 12189853"/>
              <a:gd name="connsiteY3" fmla="*/ 6328748 h 6328748"/>
              <a:gd name="connsiteX4" fmla="*/ 253 w 12189853"/>
              <a:gd name="connsiteY4" fmla="*/ 2234909 h 6328748"/>
              <a:gd name="connsiteX5" fmla="*/ 253 w 12189853"/>
              <a:gd name="connsiteY5" fmla="*/ 0 h 6328748"/>
              <a:gd name="connsiteX0" fmla="*/ 253 w 12189853"/>
              <a:gd name="connsiteY0" fmla="*/ 0 h 6333510"/>
              <a:gd name="connsiteX1" fmla="*/ 12189853 w 12189853"/>
              <a:gd name="connsiteY1" fmla="*/ 0 h 6333510"/>
              <a:gd name="connsiteX2" fmla="*/ 12189795 w 12189853"/>
              <a:gd name="connsiteY2" fmla="*/ 4441723 h 6333510"/>
              <a:gd name="connsiteX3" fmla="*/ 8339085 w 12189853"/>
              <a:gd name="connsiteY3" fmla="*/ 6333510 h 6333510"/>
              <a:gd name="connsiteX4" fmla="*/ 253 w 12189853"/>
              <a:gd name="connsiteY4" fmla="*/ 2234909 h 6333510"/>
              <a:gd name="connsiteX5" fmla="*/ 253 w 12189853"/>
              <a:gd name="connsiteY5" fmla="*/ 0 h 6333510"/>
              <a:gd name="connsiteX0" fmla="*/ 253 w 12189853"/>
              <a:gd name="connsiteY0" fmla="*/ 0 h 6333510"/>
              <a:gd name="connsiteX1" fmla="*/ 12189853 w 12189853"/>
              <a:gd name="connsiteY1" fmla="*/ 0 h 6333510"/>
              <a:gd name="connsiteX2" fmla="*/ 12189795 w 12189853"/>
              <a:gd name="connsiteY2" fmla="*/ 4441723 h 6333510"/>
              <a:gd name="connsiteX3" fmla="*/ 8343848 w 12189853"/>
              <a:gd name="connsiteY3" fmla="*/ 6333510 h 6333510"/>
              <a:gd name="connsiteX4" fmla="*/ 253 w 12189853"/>
              <a:gd name="connsiteY4" fmla="*/ 2234909 h 6333510"/>
              <a:gd name="connsiteX5" fmla="*/ 253 w 12189853"/>
              <a:gd name="connsiteY5" fmla="*/ 0 h 6333510"/>
              <a:gd name="connsiteX0" fmla="*/ 253 w 12189853"/>
              <a:gd name="connsiteY0" fmla="*/ 0 h 6333510"/>
              <a:gd name="connsiteX1" fmla="*/ 12189853 w 12189853"/>
              <a:gd name="connsiteY1" fmla="*/ 0 h 6333510"/>
              <a:gd name="connsiteX2" fmla="*/ 12189795 w 12189853"/>
              <a:gd name="connsiteY2" fmla="*/ 4441723 h 6333510"/>
              <a:gd name="connsiteX3" fmla="*/ 9489534 w 12189853"/>
              <a:gd name="connsiteY3" fmla="*/ 5769770 h 6333510"/>
              <a:gd name="connsiteX4" fmla="*/ 8343848 w 12189853"/>
              <a:gd name="connsiteY4" fmla="*/ 6333510 h 6333510"/>
              <a:gd name="connsiteX5" fmla="*/ 253 w 12189853"/>
              <a:gd name="connsiteY5" fmla="*/ 2234909 h 6333510"/>
              <a:gd name="connsiteX6" fmla="*/ 253 w 12189853"/>
              <a:gd name="connsiteY6" fmla="*/ 0 h 6333510"/>
              <a:gd name="connsiteX0" fmla="*/ 903727 w 13093327"/>
              <a:gd name="connsiteY0" fmla="*/ 0 h 6333510"/>
              <a:gd name="connsiteX1" fmla="*/ 13093327 w 13093327"/>
              <a:gd name="connsiteY1" fmla="*/ 0 h 6333510"/>
              <a:gd name="connsiteX2" fmla="*/ 13093269 w 13093327"/>
              <a:gd name="connsiteY2" fmla="*/ 4441723 h 6333510"/>
              <a:gd name="connsiteX3" fmla="*/ 10393008 w 13093327"/>
              <a:gd name="connsiteY3" fmla="*/ 5769770 h 6333510"/>
              <a:gd name="connsiteX4" fmla="*/ 9247322 w 13093327"/>
              <a:gd name="connsiteY4" fmla="*/ 6333510 h 6333510"/>
              <a:gd name="connsiteX5" fmla="*/ 903727 w 13093327"/>
              <a:gd name="connsiteY5" fmla="*/ 2234909 h 6333510"/>
              <a:gd name="connsiteX6" fmla="*/ 901346 w 13093327"/>
              <a:gd name="connsiteY6" fmla="*/ 1109664 h 6333510"/>
              <a:gd name="connsiteX7" fmla="*/ 903727 w 13093327"/>
              <a:gd name="connsiteY7" fmla="*/ 0 h 6333510"/>
              <a:gd name="connsiteX0" fmla="*/ 903727 w 13093327"/>
              <a:gd name="connsiteY0" fmla="*/ 0 h 5769770"/>
              <a:gd name="connsiteX1" fmla="*/ 13093327 w 13093327"/>
              <a:gd name="connsiteY1" fmla="*/ 0 h 5769770"/>
              <a:gd name="connsiteX2" fmla="*/ 13093269 w 13093327"/>
              <a:gd name="connsiteY2" fmla="*/ 4441723 h 5769770"/>
              <a:gd name="connsiteX3" fmla="*/ 10393008 w 13093327"/>
              <a:gd name="connsiteY3" fmla="*/ 5769770 h 5769770"/>
              <a:gd name="connsiteX4" fmla="*/ 903727 w 13093327"/>
              <a:gd name="connsiteY4" fmla="*/ 2234909 h 5769770"/>
              <a:gd name="connsiteX5" fmla="*/ 901346 w 13093327"/>
              <a:gd name="connsiteY5" fmla="*/ 1109664 h 5769770"/>
              <a:gd name="connsiteX6" fmla="*/ 903727 w 13093327"/>
              <a:gd name="connsiteY6" fmla="*/ 0 h 5769770"/>
              <a:gd name="connsiteX0" fmla="*/ 903727 w 13093327"/>
              <a:gd name="connsiteY0" fmla="*/ 0 h 5769770"/>
              <a:gd name="connsiteX1" fmla="*/ 13093327 w 13093327"/>
              <a:gd name="connsiteY1" fmla="*/ 0 h 5769770"/>
              <a:gd name="connsiteX2" fmla="*/ 13093269 w 13093327"/>
              <a:gd name="connsiteY2" fmla="*/ 4441723 h 5769770"/>
              <a:gd name="connsiteX3" fmla="*/ 10393008 w 13093327"/>
              <a:gd name="connsiteY3" fmla="*/ 5769770 h 5769770"/>
              <a:gd name="connsiteX4" fmla="*/ 901346 w 13093327"/>
              <a:gd name="connsiteY4" fmla="*/ 1109664 h 5769770"/>
              <a:gd name="connsiteX5" fmla="*/ 903727 w 13093327"/>
              <a:gd name="connsiteY5" fmla="*/ 0 h 5769770"/>
              <a:gd name="connsiteX0" fmla="*/ 2381 w 12191981"/>
              <a:gd name="connsiteY0" fmla="*/ 0 h 5769770"/>
              <a:gd name="connsiteX1" fmla="*/ 12191981 w 12191981"/>
              <a:gd name="connsiteY1" fmla="*/ 0 h 5769770"/>
              <a:gd name="connsiteX2" fmla="*/ 12191923 w 12191981"/>
              <a:gd name="connsiteY2" fmla="*/ 4441723 h 5769770"/>
              <a:gd name="connsiteX3" fmla="*/ 9491662 w 12191981"/>
              <a:gd name="connsiteY3" fmla="*/ 5769770 h 5769770"/>
              <a:gd name="connsiteX4" fmla="*/ 0 w 12191981"/>
              <a:gd name="connsiteY4" fmla="*/ 1109664 h 5769770"/>
              <a:gd name="connsiteX5" fmla="*/ 2381 w 12191981"/>
              <a:gd name="connsiteY5" fmla="*/ 0 h 5769770"/>
              <a:gd name="connsiteX0" fmla="*/ 98 w 12189698"/>
              <a:gd name="connsiteY0" fmla="*/ 0 h 5769770"/>
              <a:gd name="connsiteX1" fmla="*/ 12189698 w 12189698"/>
              <a:gd name="connsiteY1" fmla="*/ 0 h 5769770"/>
              <a:gd name="connsiteX2" fmla="*/ 12189640 w 12189698"/>
              <a:gd name="connsiteY2" fmla="*/ 4441723 h 5769770"/>
              <a:gd name="connsiteX3" fmla="*/ 9489379 w 12189698"/>
              <a:gd name="connsiteY3" fmla="*/ 5769770 h 5769770"/>
              <a:gd name="connsiteX4" fmla="*/ 2869 w 12189698"/>
              <a:gd name="connsiteY4" fmla="*/ 1122543 h 5769770"/>
              <a:gd name="connsiteX5" fmla="*/ 98 w 12189698"/>
              <a:gd name="connsiteY5" fmla="*/ 0 h 5769770"/>
              <a:gd name="connsiteX0" fmla="*/ 98 w 12189698"/>
              <a:gd name="connsiteY0" fmla="*/ 2619 h 5772389"/>
              <a:gd name="connsiteX1" fmla="*/ 5965967 w 12189698"/>
              <a:gd name="connsiteY1" fmla="*/ 0 h 5772389"/>
              <a:gd name="connsiteX2" fmla="*/ 12189698 w 12189698"/>
              <a:gd name="connsiteY2" fmla="*/ 2619 h 5772389"/>
              <a:gd name="connsiteX3" fmla="*/ 12189640 w 12189698"/>
              <a:gd name="connsiteY3" fmla="*/ 4444342 h 5772389"/>
              <a:gd name="connsiteX4" fmla="*/ 9489379 w 12189698"/>
              <a:gd name="connsiteY4" fmla="*/ 5772389 h 5772389"/>
              <a:gd name="connsiteX5" fmla="*/ 2869 w 12189698"/>
              <a:gd name="connsiteY5" fmla="*/ 1125162 h 5772389"/>
              <a:gd name="connsiteX6" fmla="*/ 98 w 12189698"/>
              <a:gd name="connsiteY6" fmla="*/ 2619 h 5772389"/>
              <a:gd name="connsiteX0" fmla="*/ 98 w 12189640"/>
              <a:gd name="connsiteY0" fmla="*/ 2619 h 5772389"/>
              <a:gd name="connsiteX1" fmla="*/ 5965967 w 12189640"/>
              <a:gd name="connsiteY1" fmla="*/ 0 h 5772389"/>
              <a:gd name="connsiteX2" fmla="*/ 12189640 w 12189640"/>
              <a:gd name="connsiteY2" fmla="*/ 4444342 h 5772389"/>
              <a:gd name="connsiteX3" fmla="*/ 9489379 w 12189640"/>
              <a:gd name="connsiteY3" fmla="*/ 5772389 h 5772389"/>
              <a:gd name="connsiteX4" fmla="*/ 2869 w 12189640"/>
              <a:gd name="connsiteY4" fmla="*/ 1125162 h 5772389"/>
              <a:gd name="connsiteX5" fmla="*/ 98 w 12189640"/>
              <a:gd name="connsiteY5" fmla="*/ 2619 h 5772389"/>
              <a:gd name="connsiteX0" fmla="*/ 98 w 9489379"/>
              <a:gd name="connsiteY0" fmla="*/ 2619 h 5772389"/>
              <a:gd name="connsiteX1" fmla="*/ 5965967 w 9489379"/>
              <a:gd name="connsiteY1" fmla="*/ 0 h 5772389"/>
              <a:gd name="connsiteX2" fmla="*/ 9489379 w 9489379"/>
              <a:gd name="connsiteY2" fmla="*/ 5772389 h 5772389"/>
              <a:gd name="connsiteX3" fmla="*/ 2869 w 9489379"/>
              <a:gd name="connsiteY3" fmla="*/ 1125162 h 5772389"/>
              <a:gd name="connsiteX4" fmla="*/ 98 w 9489379"/>
              <a:gd name="connsiteY4" fmla="*/ 2619 h 5772389"/>
              <a:gd name="connsiteX0" fmla="*/ 98 w 9489379"/>
              <a:gd name="connsiteY0" fmla="*/ 2619 h 5772389"/>
              <a:gd name="connsiteX1" fmla="*/ 5955487 w 9489379"/>
              <a:gd name="connsiteY1" fmla="*/ 0 h 5772389"/>
              <a:gd name="connsiteX2" fmla="*/ 9489379 w 9489379"/>
              <a:gd name="connsiteY2" fmla="*/ 5772389 h 5772389"/>
              <a:gd name="connsiteX3" fmla="*/ 2869 w 9489379"/>
              <a:gd name="connsiteY3" fmla="*/ 1125162 h 5772389"/>
              <a:gd name="connsiteX4" fmla="*/ 98 w 9489379"/>
              <a:gd name="connsiteY4" fmla="*/ 2619 h 5772389"/>
              <a:gd name="connsiteX0" fmla="*/ 98 w 9489379"/>
              <a:gd name="connsiteY0" fmla="*/ 0 h 5769770"/>
              <a:gd name="connsiteX1" fmla="*/ 5955487 w 9489379"/>
              <a:gd name="connsiteY1" fmla="*/ 1 h 5769770"/>
              <a:gd name="connsiteX2" fmla="*/ 9489379 w 9489379"/>
              <a:gd name="connsiteY2" fmla="*/ 5769770 h 5769770"/>
              <a:gd name="connsiteX3" fmla="*/ 2869 w 9489379"/>
              <a:gd name="connsiteY3" fmla="*/ 1122543 h 5769770"/>
              <a:gd name="connsiteX4" fmla="*/ 98 w 9489379"/>
              <a:gd name="connsiteY4" fmla="*/ 0 h 5769770"/>
              <a:gd name="connsiteX0" fmla="*/ 98 w 9486759"/>
              <a:gd name="connsiteY0" fmla="*/ 0 h 5775010"/>
              <a:gd name="connsiteX1" fmla="*/ 5955487 w 9486759"/>
              <a:gd name="connsiteY1" fmla="*/ 1 h 5775010"/>
              <a:gd name="connsiteX2" fmla="*/ 9486759 w 9486759"/>
              <a:gd name="connsiteY2" fmla="*/ 5775010 h 5775010"/>
              <a:gd name="connsiteX3" fmla="*/ 2869 w 9486759"/>
              <a:gd name="connsiteY3" fmla="*/ 1122543 h 5775010"/>
              <a:gd name="connsiteX4" fmla="*/ 98 w 9486759"/>
              <a:gd name="connsiteY4" fmla="*/ 0 h 5775010"/>
              <a:gd name="connsiteX0" fmla="*/ 98 w 9486759"/>
              <a:gd name="connsiteY0" fmla="*/ 0 h 5775010"/>
              <a:gd name="connsiteX1" fmla="*/ 5955487 w 9486759"/>
              <a:gd name="connsiteY1" fmla="*/ 1 h 5775010"/>
              <a:gd name="connsiteX2" fmla="*/ 9486759 w 9486759"/>
              <a:gd name="connsiteY2" fmla="*/ 5775010 h 5775010"/>
              <a:gd name="connsiteX3" fmla="*/ 2869 w 9486759"/>
              <a:gd name="connsiteY3" fmla="*/ 1122543 h 5775010"/>
              <a:gd name="connsiteX4" fmla="*/ 98 w 9486759"/>
              <a:gd name="connsiteY4" fmla="*/ 0 h 5775010"/>
              <a:gd name="connsiteX0" fmla="*/ 98 w 9486759"/>
              <a:gd name="connsiteY0" fmla="*/ 0 h 5775010"/>
              <a:gd name="connsiteX1" fmla="*/ 5955487 w 9486759"/>
              <a:gd name="connsiteY1" fmla="*/ 1 h 5775010"/>
              <a:gd name="connsiteX2" fmla="*/ 9486759 w 9486759"/>
              <a:gd name="connsiteY2" fmla="*/ 5775010 h 5775010"/>
              <a:gd name="connsiteX3" fmla="*/ 2869 w 9486759"/>
              <a:gd name="connsiteY3" fmla="*/ 1117781 h 5775010"/>
              <a:gd name="connsiteX4" fmla="*/ 98 w 9486759"/>
              <a:gd name="connsiteY4" fmla="*/ 0 h 5775010"/>
              <a:gd name="connsiteX0" fmla="*/ 191 w 9486852"/>
              <a:gd name="connsiteY0" fmla="*/ 0 h 5775010"/>
              <a:gd name="connsiteX1" fmla="*/ 5955580 w 9486852"/>
              <a:gd name="connsiteY1" fmla="*/ 1 h 5775010"/>
              <a:gd name="connsiteX2" fmla="*/ 9486852 w 9486852"/>
              <a:gd name="connsiteY2" fmla="*/ 5775010 h 5775010"/>
              <a:gd name="connsiteX3" fmla="*/ 581 w 9486852"/>
              <a:gd name="connsiteY3" fmla="*/ 1117781 h 5775010"/>
              <a:gd name="connsiteX4" fmla="*/ 191 w 9486852"/>
              <a:gd name="connsiteY4" fmla="*/ 0 h 5775010"/>
              <a:gd name="connsiteX0" fmla="*/ 191 w 9486852"/>
              <a:gd name="connsiteY0" fmla="*/ 0 h 5775010"/>
              <a:gd name="connsiteX1" fmla="*/ 5955580 w 9486852"/>
              <a:gd name="connsiteY1" fmla="*/ 1 h 5775010"/>
              <a:gd name="connsiteX2" fmla="*/ 9486852 w 9486852"/>
              <a:gd name="connsiteY2" fmla="*/ 5775010 h 5775010"/>
              <a:gd name="connsiteX3" fmla="*/ 581 w 9486852"/>
              <a:gd name="connsiteY3" fmla="*/ 1113018 h 5775010"/>
              <a:gd name="connsiteX4" fmla="*/ 191 w 9486852"/>
              <a:gd name="connsiteY4" fmla="*/ 0 h 5775010"/>
              <a:gd name="connsiteX0" fmla="*/ 191 w 9486852"/>
              <a:gd name="connsiteY0" fmla="*/ 0 h 5775010"/>
              <a:gd name="connsiteX1" fmla="*/ 5955580 w 9486852"/>
              <a:gd name="connsiteY1" fmla="*/ 1 h 5775010"/>
              <a:gd name="connsiteX2" fmla="*/ 9486852 w 9486852"/>
              <a:gd name="connsiteY2" fmla="*/ 5775010 h 5775010"/>
              <a:gd name="connsiteX3" fmla="*/ 581 w 9486852"/>
              <a:gd name="connsiteY3" fmla="*/ 1113018 h 5775010"/>
              <a:gd name="connsiteX4" fmla="*/ 191 w 9486852"/>
              <a:gd name="connsiteY4" fmla="*/ 0 h 5775010"/>
              <a:gd name="connsiteX0" fmla="*/ 191 w 9491615"/>
              <a:gd name="connsiteY0" fmla="*/ 0 h 5775010"/>
              <a:gd name="connsiteX1" fmla="*/ 5955580 w 9491615"/>
              <a:gd name="connsiteY1" fmla="*/ 1 h 5775010"/>
              <a:gd name="connsiteX2" fmla="*/ 9491615 w 9491615"/>
              <a:gd name="connsiteY2" fmla="*/ 5775010 h 5775010"/>
              <a:gd name="connsiteX3" fmla="*/ 581 w 9491615"/>
              <a:gd name="connsiteY3" fmla="*/ 1113018 h 5775010"/>
              <a:gd name="connsiteX4" fmla="*/ 191 w 9491615"/>
              <a:gd name="connsiteY4" fmla="*/ 0 h 5775010"/>
              <a:gd name="connsiteX0" fmla="*/ 191 w 9491615"/>
              <a:gd name="connsiteY0" fmla="*/ 0 h 5775010"/>
              <a:gd name="connsiteX1" fmla="*/ 5955580 w 9491615"/>
              <a:gd name="connsiteY1" fmla="*/ 1 h 5775010"/>
              <a:gd name="connsiteX2" fmla="*/ 9491615 w 9491615"/>
              <a:gd name="connsiteY2" fmla="*/ 5775010 h 5775010"/>
              <a:gd name="connsiteX3" fmla="*/ 581 w 9491615"/>
              <a:gd name="connsiteY3" fmla="*/ 1113018 h 5775010"/>
              <a:gd name="connsiteX4" fmla="*/ 191 w 9491615"/>
              <a:gd name="connsiteY4" fmla="*/ 0 h 5775010"/>
              <a:gd name="connsiteX0" fmla="*/ 191 w 9489075"/>
              <a:gd name="connsiteY0" fmla="*/ 0 h 5772470"/>
              <a:gd name="connsiteX1" fmla="*/ 5955580 w 9489075"/>
              <a:gd name="connsiteY1" fmla="*/ 1 h 5772470"/>
              <a:gd name="connsiteX2" fmla="*/ 9489075 w 9489075"/>
              <a:gd name="connsiteY2" fmla="*/ 5772470 h 5772470"/>
              <a:gd name="connsiteX3" fmla="*/ 581 w 9489075"/>
              <a:gd name="connsiteY3" fmla="*/ 1113018 h 5772470"/>
              <a:gd name="connsiteX4" fmla="*/ 191 w 9489075"/>
              <a:gd name="connsiteY4" fmla="*/ 0 h 5772470"/>
              <a:gd name="connsiteX0" fmla="*/ 191 w 9489075"/>
              <a:gd name="connsiteY0" fmla="*/ 0 h 5772470"/>
              <a:gd name="connsiteX1" fmla="*/ 5955580 w 9489075"/>
              <a:gd name="connsiteY1" fmla="*/ 1 h 5772470"/>
              <a:gd name="connsiteX2" fmla="*/ 9489075 w 9489075"/>
              <a:gd name="connsiteY2" fmla="*/ 5772470 h 5772470"/>
              <a:gd name="connsiteX3" fmla="*/ 581 w 9489075"/>
              <a:gd name="connsiteY3" fmla="*/ 1118098 h 5772470"/>
              <a:gd name="connsiteX4" fmla="*/ 191 w 9489075"/>
              <a:gd name="connsiteY4" fmla="*/ 0 h 5772470"/>
              <a:gd name="connsiteX0" fmla="*/ 191 w 9489075"/>
              <a:gd name="connsiteY0" fmla="*/ 0 h 5775010"/>
              <a:gd name="connsiteX1" fmla="*/ 5955580 w 9489075"/>
              <a:gd name="connsiteY1" fmla="*/ 1 h 5775010"/>
              <a:gd name="connsiteX2" fmla="*/ 9489075 w 9489075"/>
              <a:gd name="connsiteY2" fmla="*/ 5775010 h 5775010"/>
              <a:gd name="connsiteX3" fmla="*/ 581 w 9489075"/>
              <a:gd name="connsiteY3" fmla="*/ 1118098 h 5775010"/>
              <a:gd name="connsiteX4" fmla="*/ 191 w 9489075"/>
              <a:gd name="connsiteY4" fmla="*/ 0 h 5775010"/>
              <a:gd name="connsiteX0" fmla="*/ 191 w 9483995"/>
              <a:gd name="connsiteY0" fmla="*/ 0 h 5775010"/>
              <a:gd name="connsiteX1" fmla="*/ 5955580 w 9483995"/>
              <a:gd name="connsiteY1" fmla="*/ 1 h 5775010"/>
              <a:gd name="connsiteX2" fmla="*/ 9483995 w 9483995"/>
              <a:gd name="connsiteY2" fmla="*/ 5775010 h 5775010"/>
              <a:gd name="connsiteX3" fmla="*/ 581 w 9483995"/>
              <a:gd name="connsiteY3" fmla="*/ 1118098 h 5775010"/>
              <a:gd name="connsiteX4" fmla="*/ 191 w 9483995"/>
              <a:gd name="connsiteY4" fmla="*/ 0 h 577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3995" h="5775010">
                <a:moveTo>
                  <a:pt x="191" y="0"/>
                </a:moveTo>
                <a:lnTo>
                  <a:pt x="5955580" y="1"/>
                </a:lnTo>
                <a:lnTo>
                  <a:pt x="9483995" y="5775010"/>
                </a:lnTo>
                <a:lnTo>
                  <a:pt x="581" y="1118098"/>
                </a:lnTo>
                <a:cubicBezTo>
                  <a:pt x="1375" y="748210"/>
                  <a:pt x="-603" y="369888"/>
                  <a:pt x="191" y="0"/>
                </a:cubicBezTo>
                <a:close/>
              </a:path>
            </a:pathLst>
          </a:custGeom>
          <a:solidFill>
            <a:srgbClr val="8FCAE7"/>
          </a:solidFill>
        </p:spPr>
        <p:txBody>
          <a:bodyPr lIns="540000" tIns="360000" rIns="3924000"/>
          <a:lstStyle>
            <a:lvl1pPr marL="0" indent="0" algn="l" defTabSz="914400" rtl="0" eaLnBrk="1" latinLnBrk="0" hangingPunct="1">
              <a:lnSpc>
                <a:spcPct val="97000"/>
              </a:lnSpc>
              <a:spcBef>
                <a:spcPts val="600"/>
              </a:spcBef>
              <a:buFont typeface="Palatino Linotype" panose="02040502050505030304" pitchFamily="18" charset="0"/>
              <a:buChar char="​"/>
              <a:defRPr sz="1800" kern="1200">
                <a:solidFill>
                  <a:srgbClr val="005A9B"/>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2pPr>
            <a:lvl3pPr marL="270000" indent="-27000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3pPr>
            <a:lvl4pPr marL="504000" indent="-234000" algn="l" defTabSz="914400" rtl="0" eaLnBrk="1" latinLnBrk="0" hangingPunct="1">
              <a:lnSpc>
                <a:spcPct val="97000"/>
              </a:lnSpc>
              <a:spcBef>
                <a:spcPts val="600"/>
              </a:spcBef>
              <a:buFontTx/>
              <a:buChar char="•"/>
              <a:defRPr sz="2200" kern="1200">
                <a:solidFill>
                  <a:schemeClr val="tx1"/>
                </a:solidFill>
                <a:latin typeface="+mn-lt"/>
                <a:ea typeface="+mn-ea"/>
                <a:cs typeface="+mn-cs"/>
              </a:defRPr>
            </a:lvl4pPr>
            <a:lvl5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5pPr>
            <a:lvl6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6pPr>
            <a:lvl7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7pPr>
            <a:lvl8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8pPr>
            <a:lvl9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9pPr>
          </a:lstStyle>
          <a:p>
            <a:endParaRPr lang="da-DK" noProof="1"/>
          </a:p>
        </p:txBody>
      </p:sp>
    </p:spTree>
    <p:extLst>
      <p:ext uri="{BB962C8B-B14F-4D97-AF65-F5344CB8AC3E}">
        <p14:creationId xmlns:p14="http://schemas.microsoft.com/office/powerpoint/2010/main" val="40127384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57" userDrawn="1">
          <p15:clr>
            <a:srgbClr val="000000"/>
          </p15:clr>
        </p15:guide>
        <p15:guide id="2" pos="7423" userDrawn="1">
          <p15:clr>
            <a:srgbClr val="000000"/>
          </p15:clr>
        </p15:guide>
        <p15:guide id="3" orient="horz" pos="4065" userDrawn="1">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side billede">
    <p:spTree>
      <p:nvGrpSpPr>
        <p:cNvPr id="1" name=""/>
        <p:cNvGrpSpPr/>
        <p:nvPr/>
      </p:nvGrpSpPr>
      <p:grpSpPr>
        <a:xfrm>
          <a:off x="0" y="0"/>
          <a:ext cx="0" cy="0"/>
          <a:chOff x="0" y="0"/>
          <a:chExt cx="0" cy="0"/>
        </a:xfrm>
      </p:grpSpPr>
      <p:sp>
        <p:nvSpPr>
          <p:cNvPr id="8" name="PrimaryColor"/>
          <p:cNvSpPr/>
          <p:nvPr userDrawn="1"/>
        </p:nvSpPr>
        <p:spPr>
          <a:xfrm>
            <a:off x="0" y="0"/>
            <a:ext cx="12189600" cy="6858000"/>
          </a:xfrm>
          <a:prstGeom prst="rect">
            <a:avLst/>
          </a:prstGeom>
          <a:solidFill>
            <a:srgbClr val="D2D3D4"/>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3" name="Pladsholder til slidenummer 2"/>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
        <p:nvSpPr>
          <p:cNvPr id="4" name="PrimaryColor"/>
          <p:cNvSpPr>
            <a:spLocks noGrp="1"/>
          </p:cNvSpPr>
          <p:nvPr>
            <p:ph type="body" sz="quarter" idx="12" hasCustomPrompt="1"/>
          </p:nvPr>
        </p:nvSpPr>
        <p:spPr>
          <a:xfrm>
            <a:off x="9898380" y="0"/>
            <a:ext cx="2291080" cy="1087120"/>
          </a:xfrm>
          <a:custGeom>
            <a:avLst/>
            <a:gdLst>
              <a:gd name="connsiteX0" fmla="*/ 0 w 2291080"/>
              <a:gd name="connsiteY0" fmla="*/ 0 h 1087120"/>
              <a:gd name="connsiteX1" fmla="*/ 2291080 w 2291080"/>
              <a:gd name="connsiteY1" fmla="*/ 0 h 1087120"/>
              <a:gd name="connsiteX2" fmla="*/ 2291080 w 2291080"/>
              <a:gd name="connsiteY2" fmla="*/ 1087120 h 1087120"/>
              <a:gd name="connsiteX3" fmla="*/ 0 w 2291080"/>
              <a:gd name="connsiteY3" fmla="*/ 1087120 h 1087120"/>
              <a:gd name="connsiteX4" fmla="*/ 0 w 2291080"/>
              <a:gd name="connsiteY4" fmla="*/ 0 h 1087120"/>
              <a:gd name="connsiteX0" fmla="*/ 0 w 2291080"/>
              <a:gd name="connsiteY0" fmla="*/ 0 h 1087120"/>
              <a:gd name="connsiteX1" fmla="*/ 2291080 w 2291080"/>
              <a:gd name="connsiteY1" fmla="*/ 0 h 1087120"/>
              <a:gd name="connsiteX2" fmla="*/ 2291080 w 2291080"/>
              <a:gd name="connsiteY2" fmla="*/ 1087120 h 1087120"/>
              <a:gd name="connsiteX3" fmla="*/ 0 w 2291080"/>
              <a:gd name="connsiteY3" fmla="*/ 0 h 1087120"/>
            </a:gdLst>
            <a:ahLst/>
            <a:cxnLst>
              <a:cxn ang="0">
                <a:pos x="connsiteX0" y="connsiteY0"/>
              </a:cxn>
              <a:cxn ang="0">
                <a:pos x="connsiteX1" y="connsiteY1"/>
              </a:cxn>
              <a:cxn ang="0">
                <a:pos x="connsiteX2" y="connsiteY2"/>
              </a:cxn>
              <a:cxn ang="0">
                <a:pos x="connsiteX3" y="connsiteY3"/>
              </a:cxn>
            </a:cxnLst>
            <a:rect l="l" t="t" r="r" b="b"/>
            <a:pathLst>
              <a:path w="2291080" h="1087120">
                <a:moveTo>
                  <a:pt x="0" y="0"/>
                </a:moveTo>
                <a:lnTo>
                  <a:pt x="2291080" y="0"/>
                </a:lnTo>
                <a:lnTo>
                  <a:pt x="2291080" y="1087120"/>
                </a:lnTo>
                <a:lnTo>
                  <a:pt x="0" y="0"/>
                </a:lnTo>
                <a:close/>
              </a:path>
            </a:pathLst>
          </a:custGeom>
          <a:solidFill>
            <a:srgbClr val="006A83"/>
          </a:solidFill>
        </p:spPr>
        <p:txBody>
          <a:bodyPr/>
          <a:lstStyle>
            <a:lvl1pPr>
              <a:defRPr sz="100"/>
            </a:lvl1pPr>
            <a:lvl2pPr>
              <a:defRPr sz="100"/>
            </a:lvl2pPr>
            <a:lvl3pPr>
              <a:defRPr sz="100"/>
            </a:lvl3pPr>
            <a:lvl4pPr>
              <a:defRPr sz="100"/>
            </a:lvl4pPr>
            <a:lvl5pPr>
              <a:defRPr sz="100"/>
            </a:lvl5pPr>
          </a:lstStyle>
          <a:p>
            <a:pPr lvl="0"/>
            <a:r>
              <a:rPr lang="da-DK" dirty="0" smtClean="0"/>
              <a:t>.</a:t>
            </a:r>
            <a:endParaRPr lang="da-DK" dirty="0"/>
          </a:p>
        </p:txBody>
      </p:sp>
    </p:spTree>
    <p:extLst>
      <p:ext uri="{BB962C8B-B14F-4D97-AF65-F5344CB8AC3E}">
        <p14:creationId xmlns:p14="http://schemas.microsoft.com/office/powerpoint/2010/main" val="6963955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side symbolgrafik">
    <p:spTree>
      <p:nvGrpSpPr>
        <p:cNvPr id="1" name=""/>
        <p:cNvGrpSpPr/>
        <p:nvPr/>
      </p:nvGrpSpPr>
      <p:grpSpPr>
        <a:xfrm>
          <a:off x="0" y="0"/>
          <a:ext cx="0" cy="0"/>
          <a:chOff x="0" y="0"/>
          <a:chExt cx="0" cy="0"/>
        </a:xfrm>
      </p:grpSpPr>
      <p:sp>
        <p:nvSpPr>
          <p:cNvPr id="8" name="SecondaryColor"/>
          <p:cNvSpPr/>
          <p:nvPr userDrawn="1"/>
        </p:nvSpPr>
        <p:spPr>
          <a:xfrm>
            <a:off x="0" y="0"/>
            <a:ext cx="12189600" cy="6858000"/>
          </a:xfrm>
          <a:prstGeom prst="rect">
            <a:avLst/>
          </a:prstGeom>
          <a:solidFill>
            <a:srgbClr val="8FCAE7"/>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9" name="PrimaryColor"/>
          <p:cNvSpPr/>
          <p:nvPr userDrawn="1"/>
        </p:nvSpPr>
        <p:spPr>
          <a:xfrm>
            <a:off x="-2714" y="542671"/>
            <a:ext cx="3098650" cy="6315329"/>
          </a:xfrm>
          <a:custGeom>
            <a:avLst/>
            <a:gdLst>
              <a:gd name="connsiteX0" fmla="*/ 0 w 12189600"/>
              <a:gd name="connsiteY0" fmla="*/ 0 h 6858000"/>
              <a:gd name="connsiteX1" fmla="*/ 12189600 w 12189600"/>
              <a:gd name="connsiteY1" fmla="*/ 0 h 6858000"/>
              <a:gd name="connsiteX2" fmla="*/ 12189600 w 12189600"/>
              <a:gd name="connsiteY2" fmla="*/ 6858000 h 6858000"/>
              <a:gd name="connsiteX3" fmla="*/ 0 w 12189600"/>
              <a:gd name="connsiteY3" fmla="*/ 6858000 h 6858000"/>
              <a:gd name="connsiteX4" fmla="*/ 0 w 12189600"/>
              <a:gd name="connsiteY4" fmla="*/ 0 h 6858000"/>
              <a:gd name="connsiteX0" fmla="*/ 2713 w 12192313"/>
              <a:gd name="connsiteY0" fmla="*/ 0 h 6858000"/>
              <a:gd name="connsiteX1" fmla="*/ 12192313 w 12192313"/>
              <a:gd name="connsiteY1" fmla="*/ 0 h 6858000"/>
              <a:gd name="connsiteX2" fmla="*/ 12192313 w 12192313"/>
              <a:gd name="connsiteY2" fmla="*/ 6858000 h 6858000"/>
              <a:gd name="connsiteX3" fmla="*/ 2713 w 12192313"/>
              <a:gd name="connsiteY3" fmla="*/ 6858000 h 6858000"/>
              <a:gd name="connsiteX4" fmla="*/ 0 w 12192313"/>
              <a:gd name="connsiteY4" fmla="*/ 542671 h 6858000"/>
              <a:gd name="connsiteX5" fmla="*/ 2713 w 12192313"/>
              <a:gd name="connsiteY5" fmla="*/ 0 h 6858000"/>
              <a:gd name="connsiteX0" fmla="*/ 2713 w 12192313"/>
              <a:gd name="connsiteY0" fmla="*/ 0 h 6858000"/>
              <a:gd name="connsiteX1" fmla="*/ 12192313 w 12192313"/>
              <a:gd name="connsiteY1" fmla="*/ 0 h 6858000"/>
              <a:gd name="connsiteX2" fmla="*/ 12192313 w 12192313"/>
              <a:gd name="connsiteY2" fmla="*/ 6858000 h 6858000"/>
              <a:gd name="connsiteX3" fmla="*/ 3098650 w 12192313"/>
              <a:gd name="connsiteY3" fmla="*/ 6856643 h 6858000"/>
              <a:gd name="connsiteX4" fmla="*/ 2713 w 12192313"/>
              <a:gd name="connsiteY4" fmla="*/ 6858000 h 6858000"/>
              <a:gd name="connsiteX5" fmla="*/ 0 w 12192313"/>
              <a:gd name="connsiteY5" fmla="*/ 542671 h 6858000"/>
              <a:gd name="connsiteX6" fmla="*/ 2713 w 12192313"/>
              <a:gd name="connsiteY6" fmla="*/ 0 h 6858000"/>
              <a:gd name="connsiteX0" fmla="*/ 2713 w 12192313"/>
              <a:gd name="connsiteY0" fmla="*/ 0 h 6858000"/>
              <a:gd name="connsiteX1" fmla="*/ 12192313 w 12192313"/>
              <a:gd name="connsiteY1" fmla="*/ 0 h 6858000"/>
              <a:gd name="connsiteX2" fmla="*/ 3098650 w 12192313"/>
              <a:gd name="connsiteY2" fmla="*/ 6856643 h 6858000"/>
              <a:gd name="connsiteX3" fmla="*/ 2713 w 12192313"/>
              <a:gd name="connsiteY3" fmla="*/ 6858000 h 6858000"/>
              <a:gd name="connsiteX4" fmla="*/ 0 w 12192313"/>
              <a:gd name="connsiteY4" fmla="*/ 542671 h 6858000"/>
              <a:gd name="connsiteX5" fmla="*/ 2713 w 12192313"/>
              <a:gd name="connsiteY5" fmla="*/ 0 h 6858000"/>
              <a:gd name="connsiteX0" fmla="*/ 2713 w 3098650"/>
              <a:gd name="connsiteY0" fmla="*/ 0 h 6858000"/>
              <a:gd name="connsiteX1" fmla="*/ 3098650 w 3098650"/>
              <a:gd name="connsiteY1" fmla="*/ 6856643 h 6858000"/>
              <a:gd name="connsiteX2" fmla="*/ 2713 w 3098650"/>
              <a:gd name="connsiteY2" fmla="*/ 6858000 h 6858000"/>
              <a:gd name="connsiteX3" fmla="*/ 0 w 3098650"/>
              <a:gd name="connsiteY3" fmla="*/ 542671 h 6858000"/>
              <a:gd name="connsiteX4" fmla="*/ 2713 w 3098650"/>
              <a:gd name="connsiteY4" fmla="*/ 0 h 6858000"/>
              <a:gd name="connsiteX0" fmla="*/ 0 w 3098650"/>
              <a:gd name="connsiteY0" fmla="*/ 1 h 6315330"/>
              <a:gd name="connsiteX1" fmla="*/ 3098650 w 3098650"/>
              <a:gd name="connsiteY1" fmla="*/ 6313973 h 6315330"/>
              <a:gd name="connsiteX2" fmla="*/ 2713 w 3098650"/>
              <a:gd name="connsiteY2" fmla="*/ 6315330 h 6315330"/>
              <a:gd name="connsiteX3" fmla="*/ 0 w 3098650"/>
              <a:gd name="connsiteY3" fmla="*/ 1 h 6315330"/>
              <a:gd name="connsiteX0" fmla="*/ 0 w 3098650"/>
              <a:gd name="connsiteY0" fmla="*/ 0 h 6315329"/>
              <a:gd name="connsiteX1" fmla="*/ 3098650 w 3098650"/>
              <a:gd name="connsiteY1" fmla="*/ 6313972 h 6315329"/>
              <a:gd name="connsiteX2" fmla="*/ 2713 w 3098650"/>
              <a:gd name="connsiteY2" fmla="*/ 6315329 h 6315329"/>
              <a:gd name="connsiteX3" fmla="*/ 0 w 3098650"/>
              <a:gd name="connsiteY3" fmla="*/ 0 h 6315329"/>
            </a:gdLst>
            <a:ahLst/>
            <a:cxnLst>
              <a:cxn ang="0">
                <a:pos x="connsiteX0" y="connsiteY0"/>
              </a:cxn>
              <a:cxn ang="0">
                <a:pos x="connsiteX1" y="connsiteY1"/>
              </a:cxn>
              <a:cxn ang="0">
                <a:pos x="connsiteX2" y="connsiteY2"/>
              </a:cxn>
              <a:cxn ang="0">
                <a:pos x="connsiteX3" y="connsiteY3"/>
              </a:cxn>
            </a:cxnLst>
            <a:rect l="l" t="t" r="r" b="b"/>
            <a:pathLst>
              <a:path w="3098650" h="6315329">
                <a:moveTo>
                  <a:pt x="0" y="0"/>
                </a:moveTo>
                <a:lnTo>
                  <a:pt x="3098650" y="6313972"/>
                </a:lnTo>
                <a:lnTo>
                  <a:pt x="2713" y="6315329"/>
                </a:lnTo>
                <a:cubicBezTo>
                  <a:pt x="1809" y="4210219"/>
                  <a:pt x="904" y="2105110"/>
                  <a:pt x="0" y="0"/>
                </a:cubicBezTo>
                <a:close/>
              </a:path>
            </a:pathLst>
          </a:custGeom>
          <a:solidFill>
            <a:srgbClr val="006A83"/>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3" name="Pladsholder til slidenummer 2"/>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
        <p:nvSpPr>
          <p:cNvPr id="11" name="Symbolgrafik"/>
          <p:cNvSpPr>
            <a:spLocks noGrp="1"/>
          </p:cNvSpPr>
          <p:nvPr>
            <p:ph type="body" sz="quarter" idx="11" hasCustomPrompt="1"/>
          </p:nvPr>
        </p:nvSpPr>
        <p:spPr>
          <a:xfrm>
            <a:off x="5141863" y="2053306"/>
            <a:ext cx="5572800" cy="3902400"/>
          </a:xfrm>
          <a:blipFill>
            <a:blip r:embed="rId2"/>
            <a:stretch>
              <a:fillRect/>
            </a:stretch>
          </a:blipFill>
        </p:spPr>
        <p:txBody>
          <a:bodyPr/>
          <a:lstStyle>
            <a:lvl1pPr>
              <a:defRPr sz="100"/>
            </a:lvl1pPr>
          </a:lstStyle>
          <a:p>
            <a:pPr lvl="0"/>
            <a:r>
              <a:rPr lang="da-DK" dirty="0" smtClean="0"/>
              <a:t>.</a:t>
            </a:r>
          </a:p>
        </p:txBody>
      </p:sp>
      <p:sp>
        <p:nvSpPr>
          <p:cNvPr id="7" name="AutoShape 4"/>
          <p:cNvSpPr>
            <a:spLocks/>
          </p:cNvSpPr>
          <p:nvPr userDrawn="1"/>
        </p:nvSpPr>
        <p:spPr bwMode="gray">
          <a:xfrm>
            <a:off x="-2765695" y="2289175"/>
            <a:ext cx="2637735"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da-DK" altLang="da-DK" sz="1000" b="1" noProof="1" smtClean="0">
                <a:solidFill>
                  <a:srgbClr val="4A4E54"/>
                </a:solidFill>
                <a:latin typeface="Arial" panose="020B0604020202020204" pitchFamily="34" charset="0"/>
                <a:cs typeface="Arial" panose="020B0604020202020204" pitchFamily="34" charset="0"/>
              </a:rPr>
              <a:t>Symbolgrafikken kan skaleres </a:t>
            </a:r>
            <a:br>
              <a:rPr lang="da-DK" altLang="da-DK" sz="1000" b="1" noProof="1" smtClean="0">
                <a:solidFill>
                  <a:srgbClr val="4A4E54"/>
                </a:solidFill>
                <a:latin typeface="Arial" panose="020B0604020202020204" pitchFamily="34" charset="0"/>
                <a:cs typeface="Arial" panose="020B0604020202020204" pitchFamily="34" charset="0"/>
              </a:rPr>
            </a:br>
            <a:r>
              <a:rPr lang="da-DK" altLang="da-DK" sz="1000" b="1" noProof="1" smtClean="0">
                <a:solidFill>
                  <a:srgbClr val="4A4E54"/>
                </a:solidFill>
                <a:latin typeface="Arial" panose="020B0604020202020204" pitchFamily="34" charset="0"/>
                <a:cs typeface="Arial" panose="020B0604020202020204" pitchFamily="34" charset="0"/>
              </a:rPr>
              <a:t>og flyttes</a:t>
            </a:r>
            <a:r>
              <a:rPr lang="da-DK" altLang="da-DK" sz="1000" b="1" baseline="0" noProof="1" smtClean="0">
                <a:solidFill>
                  <a:srgbClr val="4A4E54"/>
                </a:solidFill>
                <a:latin typeface="Arial" panose="020B0604020202020204" pitchFamily="34" charset="0"/>
                <a:cs typeface="Arial" panose="020B0604020202020204" pitchFamily="34" charset="0"/>
              </a:rPr>
              <a:t> til ønsket position</a:t>
            </a:r>
          </a:p>
          <a:p>
            <a:pPr algn="r">
              <a:spcAft>
                <a:spcPts val="300"/>
              </a:spcAft>
              <a:defRPr/>
            </a:pPr>
            <a:r>
              <a:rPr lang="da-DK" altLang="da-DK" sz="1000" b="1" baseline="0" noProof="1" smtClean="0">
                <a:solidFill>
                  <a:srgbClr val="4A4E54"/>
                </a:solidFill>
                <a:latin typeface="Arial" panose="020B0604020202020204" pitchFamily="34" charset="0"/>
                <a:cs typeface="Arial" panose="020B0604020202020204" pitchFamily="34" charset="0"/>
              </a:rPr>
              <a:t>1.</a:t>
            </a:r>
            <a:r>
              <a:rPr lang="da-DK" altLang="da-DK" sz="1000" b="0" baseline="0" noProof="1" smtClean="0">
                <a:solidFill>
                  <a:srgbClr val="4A4E54"/>
                </a:solidFill>
                <a:latin typeface="Arial" panose="020B0604020202020204" pitchFamily="34" charset="0"/>
                <a:cs typeface="Arial" panose="020B0604020202020204" pitchFamily="34" charset="0"/>
              </a:rPr>
              <a:t> Klik på symbolgrafikken,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0" baseline="0" noProof="1" smtClean="0">
                <a:solidFill>
                  <a:srgbClr val="4A4E54"/>
                </a:solidFill>
                <a:latin typeface="Arial" panose="020B0604020202020204" pitchFamily="34" charset="0"/>
                <a:cs typeface="Arial" panose="020B0604020202020204" pitchFamily="34" charset="0"/>
              </a:rPr>
              <a:t>hold </a:t>
            </a:r>
            <a:r>
              <a:rPr lang="da-DK" altLang="da-DK" sz="1000" b="1" baseline="0" noProof="1" smtClean="0">
                <a:solidFill>
                  <a:srgbClr val="4A4E54"/>
                </a:solidFill>
                <a:latin typeface="Arial" panose="020B0604020202020204" pitchFamily="34" charset="0"/>
                <a:cs typeface="Arial" panose="020B0604020202020204" pitchFamily="34" charset="0"/>
              </a:rPr>
              <a:t>SHIFT-tasten</a:t>
            </a:r>
            <a:r>
              <a:rPr lang="da-DK" altLang="da-DK" sz="1000" b="0" baseline="0" noProof="1" smtClean="0">
                <a:solidFill>
                  <a:srgbClr val="4A4E54"/>
                </a:solidFill>
                <a:latin typeface="Arial" panose="020B0604020202020204" pitchFamily="34" charset="0"/>
                <a:cs typeface="Arial" panose="020B0604020202020204" pitchFamily="34" charset="0"/>
              </a:rPr>
              <a:t> nede og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0" baseline="0" noProof="1" smtClean="0">
                <a:solidFill>
                  <a:srgbClr val="4A4E54"/>
                </a:solidFill>
                <a:latin typeface="Arial" panose="020B0604020202020204" pitchFamily="34" charset="0"/>
                <a:cs typeface="Arial" panose="020B0604020202020204" pitchFamily="34" charset="0"/>
              </a:rPr>
              <a:t>træk i et af de fire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1" baseline="0" noProof="1" smtClean="0">
                <a:solidFill>
                  <a:srgbClr val="4A4E54"/>
                </a:solidFill>
                <a:latin typeface="Arial" panose="020B0604020202020204" pitchFamily="34" charset="0"/>
                <a:cs typeface="Arial" panose="020B0604020202020204" pitchFamily="34" charset="0"/>
              </a:rPr>
              <a:t>runde hjørnehåndtag.</a:t>
            </a:r>
          </a:p>
          <a:p>
            <a:pPr algn="r">
              <a:spcAft>
                <a:spcPts val="300"/>
              </a:spcAft>
              <a:defRPr/>
            </a:pPr>
            <a:r>
              <a:rPr lang="da-DK" altLang="da-DK" sz="1000" b="1" baseline="0" noProof="1" smtClean="0">
                <a:solidFill>
                  <a:srgbClr val="4A4E54"/>
                </a:solidFill>
                <a:latin typeface="Arial" panose="020B0604020202020204" pitchFamily="34" charset="0"/>
                <a:cs typeface="Arial" panose="020B0604020202020204" pitchFamily="34" charset="0"/>
              </a:rPr>
              <a:t>2. </a:t>
            </a:r>
            <a:r>
              <a:rPr lang="da-DK" altLang="da-DK" sz="1000" b="0" baseline="0" noProof="1" smtClean="0">
                <a:solidFill>
                  <a:srgbClr val="4A4E54"/>
                </a:solidFill>
                <a:latin typeface="Arial" panose="020B0604020202020204" pitchFamily="34" charset="0"/>
                <a:cs typeface="Arial" panose="020B0604020202020204" pitchFamily="34" charset="0"/>
              </a:rPr>
              <a:t>Placér symbolgrafikken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0" baseline="0" noProof="1" smtClean="0">
                <a:solidFill>
                  <a:srgbClr val="4A4E54"/>
                </a:solidFill>
                <a:latin typeface="Arial" panose="020B0604020202020204" pitchFamily="34" charset="0"/>
                <a:cs typeface="Arial" panose="020B0604020202020204" pitchFamily="34" charset="0"/>
              </a:rPr>
              <a:t>som du ønsker </a:t>
            </a:r>
            <a:endParaRPr lang="da-DK" altLang="da-DK" sz="1000" b="0" noProof="1" smtClean="0">
              <a:solidFill>
                <a:srgbClr val="4A4E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672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I)">
    <p:spTree>
      <p:nvGrpSpPr>
        <p:cNvPr id="1" name=""/>
        <p:cNvGrpSpPr/>
        <p:nvPr/>
      </p:nvGrpSpPr>
      <p:grpSpPr>
        <a:xfrm>
          <a:off x="0" y="0"/>
          <a:ext cx="0" cy="0"/>
          <a:chOff x="0" y="0"/>
          <a:chExt cx="0" cy="0"/>
        </a:xfrm>
      </p:grpSpPr>
      <p:sp>
        <p:nvSpPr>
          <p:cNvPr id="7" name="SecondaryColor"/>
          <p:cNvSpPr/>
          <p:nvPr userDrawn="1"/>
        </p:nvSpPr>
        <p:spPr>
          <a:xfrm>
            <a:off x="0" y="0"/>
            <a:ext cx="12189600" cy="6858000"/>
          </a:xfrm>
          <a:prstGeom prst="rect">
            <a:avLst/>
          </a:prstGeom>
          <a:solidFill>
            <a:srgbClr val="8FCAE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9" name="ThirdColor"/>
          <p:cNvSpPr/>
          <p:nvPr userDrawn="1"/>
        </p:nvSpPr>
        <p:spPr>
          <a:xfrm>
            <a:off x="538163" y="0"/>
            <a:ext cx="7850463" cy="2593340"/>
          </a:xfrm>
          <a:custGeom>
            <a:avLst/>
            <a:gdLst>
              <a:gd name="connsiteX0" fmla="*/ 0 w 7850463"/>
              <a:gd name="connsiteY0" fmla="*/ 0 h 2594113"/>
              <a:gd name="connsiteX1" fmla="*/ 7850463 w 7850463"/>
              <a:gd name="connsiteY1" fmla="*/ 0 h 2594113"/>
              <a:gd name="connsiteX2" fmla="*/ 7850463 w 7850463"/>
              <a:gd name="connsiteY2" fmla="*/ 2594113 h 2594113"/>
              <a:gd name="connsiteX3" fmla="*/ 0 w 7850463"/>
              <a:gd name="connsiteY3" fmla="*/ 2594113 h 2594113"/>
              <a:gd name="connsiteX4" fmla="*/ 0 w 7850463"/>
              <a:gd name="connsiteY4" fmla="*/ 0 h 2594113"/>
              <a:gd name="connsiteX0" fmla="*/ 0 w 7850463"/>
              <a:gd name="connsiteY0" fmla="*/ 0 h 2594113"/>
              <a:gd name="connsiteX1" fmla="*/ 7850463 w 7850463"/>
              <a:gd name="connsiteY1" fmla="*/ 0 h 2594113"/>
              <a:gd name="connsiteX2" fmla="*/ 7850463 w 7850463"/>
              <a:gd name="connsiteY2" fmla="*/ 2594113 h 2594113"/>
              <a:gd name="connsiteX3" fmla="*/ 2586037 w 7850463"/>
              <a:gd name="connsiteY3" fmla="*/ 2593340 h 2594113"/>
              <a:gd name="connsiteX4" fmla="*/ 0 w 7850463"/>
              <a:gd name="connsiteY4" fmla="*/ 2594113 h 2594113"/>
              <a:gd name="connsiteX5" fmla="*/ 0 w 7850463"/>
              <a:gd name="connsiteY5" fmla="*/ 0 h 2594113"/>
              <a:gd name="connsiteX0" fmla="*/ 0 w 7850463"/>
              <a:gd name="connsiteY0" fmla="*/ 0 h 2594113"/>
              <a:gd name="connsiteX1" fmla="*/ 7850463 w 7850463"/>
              <a:gd name="connsiteY1" fmla="*/ 0 h 2594113"/>
              <a:gd name="connsiteX2" fmla="*/ 2586037 w 7850463"/>
              <a:gd name="connsiteY2" fmla="*/ 2593340 h 2594113"/>
              <a:gd name="connsiteX3" fmla="*/ 0 w 7850463"/>
              <a:gd name="connsiteY3" fmla="*/ 2594113 h 2594113"/>
              <a:gd name="connsiteX4" fmla="*/ 0 w 7850463"/>
              <a:gd name="connsiteY4" fmla="*/ 0 h 2594113"/>
              <a:gd name="connsiteX0" fmla="*/ 0 w 7850463"/>
              <a:gd name="connsiteY0" fmla="*/ 0 h 2593340"/>
              <a:gd name="connsiteX1" fmla="*/ 7850463 w 7850463"/>
              <a:gd name="connsiteY1" fmla="*/ 0 h 2593340"/>
              <a:gd name="connsiteX2" fmla="*/ 2586037 w 7850463"/>
              <a:gd name="connsiteY2" fmla="*/ 2593340 h 2593340"/>
              <a:gd name="connsiteX3" fmla="*/ 0 w 7850463"/>
              <a:gd name="connsiteY3" fmla="*/ 0 h 2593340"/>
            </a:gdLst>
            <a:ahLst/>
            <a:cxnLst>
              <a:cxn ang="0">
                <a:pos x="connsiteX0" y="connsiteY0"/>
              </a:cxn>
              <a:cxn ang="0">
                <a:pos x="connsiteX1" y="connsiteY1"/>
              </a:cxn>
              <a:cxn ang="0">
                <a:pos x="connsiteX2" y="connsiteY2"/>
              </a:cxn>
              <a:cxn ang="0">
                <a:pos x="connsiteX3" y="connsiteY3"/>
              </a:cxn>
            </a:cxnLst>
            <a:rect l="l" t="t" r="r" b="b"/>
            <a:pathLst>
              <a:path w="7850463" h="2593340">
                <a:moveTo>
                  <a:pt x="0" y="0"/>
                </a:moveTo>
                <a:lnTo>
                  <a:pt x="7850463" y="0"/>
                </a:lnTo>
                <a:lnTo>
                  <a:pt x="2586037" y="2593340"/>
                </a:lnTo>
                <a:lnTo>
                  <a:pt x="0" y="0"/>
                </a:lnTo>
                <a:close/>
              </a:path>
            </a:pathLst>
          </a:custGeom>
          <a:solidFill>
            <a:srgbClr val="EFAB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0" name="FourthColor"/>
          <p:cNvSpPr/>
          <p:nvPr userDrawn="1"/>
        </p:nvSpPr>
        <p:spPr>
          <a:xfrm>
            <a:off x="9381995" y="5523979"/>
            <a:ext cx="2807605" cy="1334022"/>
          </a:xfrm>
          <a:custGeom>
            <a:avLst/>
            <a:gdLst>
              <a:gd name="connsiteX0" fmla="*/ 0 w 2807605"/>
              <a:gd name="connsiteY0" fmla="*/ 0 h 1334022"/>
              <a:gd name="connsiteX1" fmla="*/ 2807605 w 2807605"/>
              <a:gd name="connsiteY1" fmla="*/ 0 h 1334022"/>
              <a:gd name="connsiteX2" fmla="*/ 2807605 w 2807605"/>
              <a:gd name="connsiteY2" fmla="*/ 1334022 h 1334022"/>
              <a:gd name="connsiteX3" fmla="*/ 0 w 2807605"/>
              <a:gd name="connsiteY3" fmla="*/ 1334022 h 1334022"/>
              <a:gd name="connsiteX4" fmla="*/ 0 w 2807605"/>
              <a:gd name="connsiteY4" fmla="*/ 0 h 1334022"/>
              <a:gd name="connsiteX0" fmla="*/ 0 w 2807605"/>
              <a:gd name="connsiteY0" fmla="*/ 1334022 h 1334022"/>
              <a:gd name="connsiteX1" fmla="*/ 2807605 w 2807605"/>
              <a:gd name="connsiteY1" fmla="*/ 0 h 1334022"/>
              <a:gd name="connsiteX2" fmla="*/ 2807605 w 2807605"/>
              <a:gd name="connsiteY2" fmla="*/ 1334022 h 1334022"/>
              <a:gd name="connsiteX3" fmla="*/ 0 w 2807605"/>
              <a:gd name="connsiteY3" fmla="*/ 1334022 h 1334022"/>
            </a:gdLst>
            <a:ahLst/>
            <a:cxnLst>
              <a:cxn ang="0">
                <a:pos x="connsiteX0" y="connsiteY0"/>
              </a:cxn>
              <a:cxn ang="0">
                <a:pos x="connsiteX1" y="connsiteY1"/>
              </a:cxn>
              <a:cxn ang="0">
                <a:pos x="connsiteX2" y="connsiteY2"/>
              </a:cxn>
              <a:cxn ang="0">
                <a:pos x="connsiteX3" y="connsiteY3"/>
              </a:cxn>
            </a:cxnLst>
            <a:rect l="l" t="t" r="r" b="b"/>
            <a:pathLst>
              <a:path w="2807605" h="1334022">
                <a:moveTo>
                  <a:pt x="0" y="1334022"/>
                </a:moveTo>
                <a:lnTo>
                  <a:pt x="2807605" y="0"/>
                </a:lnTo>
                <a:lnTo>
                  <a:pt x="2807605" y="1334022"/>
                </a:lnTo>
                <a:lnTo>
                  <a:pt x="0" y="1334022"/>
                </a:lnTo>
                <a:close/>
              </a:path>
            </a:pathLst>
          </a:custGeom>
          <a:solidFill>
            <a:srgbClr val="8E86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2" name="Titel 1"/>
          <p:cNvSpPr>
            <a:spLocks noGrp="1"/>
          </p:cNvSpPr>
          <p:nvPr userDrawn="1">
            <p:ph type="title" hasCustomPrompt="1"/>
          </p:nvPr>
        </p:nvSpPr>
        <p:spPr>
          <a:xfrm>
            <a:off x="1876431" y="2943992"/>
            <a:ext cx="6512195" cy="2105437"/>
          </a:xfrm>
        </p:spPr>
        <p:txBody>
          <a:bodyPr anchor="t" anchorCtr="0"/>
          <a:lstStyle>
            <a:lvl1pPr>
              <a:defRPr sz="2600">
                <a:solidFill>
                  <a:srgbClr val="005A9B"/>
                </a:solidFill>
              </a:defRPr>
            </a:lvl1pPr>
          </a:lstStyle>
          <a:p>
            <a:r>
              <a:rPr lang="da-DK" dirty="0" smtClean="0"/>
              <a:t>Klik og indsæt citat tekst</a:t>
            </a:r>
            <a:endParaRPr lang="da-DK" dirty="0"/>
          </a:p>
        </p:txBody>
      </p:sp>
      <p:sp>
        <p:nvSpPr>
          <p:cNvPr id="3" name="Pladsholder til slidenummer 2"/>
          <p:cNvSpPr>
            <a:spLocks noGrp="1"/>
          </p:cNvSpPr>
          <p:nvPr userDrawn="1">
            <p:ph type="sldNum" sz="quarter" idx="10"/>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3110" y="2888249"/>
            <a:ext cx="456618" cy="375266"/>
          </a:xfrm>
          <a:prstGeom prst="rect">
            <a:avLst/>
          </a:prstGeom>
        </p:spPr>
      </p:pic>
    </p:spTree>
    <p:extLst>
      <p:ext uri="{BB962C8B-B14F-4D97-AF65-F5344CB8AC3E}">
        <p14:creationId xmlns:p14="http://schemas.microsoft.com/office/powerpoint/2010/main" val="3353342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PrimaryTextColor"/>
          <p:cNvSpPr>
            <a:spLocks noGrp="1"/>
          </p:cNvSpPr>
          <p:nvPr>
            <p:ph type="title" hasCustomPrompt="1"/>
          </p:nvPr>
        </p:nvSpPr>
        <p:spPr/>
        <p:txBody>
          <a:bodyPr/>
          <a:lstStyle>
            <a:lvl1pPr>
              <a:defRPr/>
            </a:lvl1pPr>
          </a:lstStyle>
          <a:p>
            <a:r>
              <a:rPr lang="da-DK" dirty="0" smtClean="0"/>
              <a:t>Indsæt overskrift i maksimalt en linje</a:t>
            </a:r>
            <a:endParaRPr lang="da-DK" dirty="0"/>
          </a:p>
        </p:txBody>
      </p:sp>
      <p:sp>
        <p:nvSpPr>
          <p:cNvPr id="3" name="Content Placeholder 2"/>
          <p:cNvSpPr>
            <a:spLocks noGrp="1"/>
          </p:cNvSpPr>
          <p:nvPr>
            <p:ph idx="1" hasCustomPrompt="1"/>
          </p:nvPr>
        </p:nvSpPr>
        <p:spPr/>
        <p:txBody>
          <a:bodyPr/>
          <a:lstStyle/>
          <a:p>
            <a:pPr lvl="0"/>
            <a:r>
              <a:rPr lang="da-DK" dirty="0" smtClean="0"/>
              <a:t>Brug TAB og Shift+TAB til at skifte tekst- og bulletniveau. Stå på ny linje inden du trykker på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slidenummer 6"/>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714070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II">
    <p:spTree>
      <p:nvGrpSpPr>
        <p:cNvPr id="1" name=""/>
        <p:cNvGrpSpPr/>
        <p:nvPr/>
      </p:nvGrpSpPr>
      <p:grpSpPr>
        <a:xfrm>
          <a:off x="0" y="0"/>
          <a:ext cx="0" cy="0"/>
          <a:chOff x="0" y="0"/>
          <a:chExt cx="0" cy="0"/>
        </a:xfrm>
      </p:grpSpPr>
      <p:sp>
        <p:nvSpPr>
          <p:cNvPr id="7" name="SecondaryColor"/>
          <p:cNvSpPr/>
          <p:nvPr userDrawn="1"/>
        </p:nvSpPr>
        <p:spPr>
          <a:xfrm>
            <a:off x="0" y="0"/>
            <a:ext cx="12189600" cy="6858000"/>
          </a:xfrm>
          <a:prstGeom prst="rect">
            <a:avLst/>
          </a:prstGeom>
          <a:solidFill>
            <a:srgbClr val="8FCAE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8" name="PrimaryColor"/>
          <p:cNvSpPr/>
          <p:nvPr userDrawn="1"/>
        </p:nvSpPr>
        <p:spPr>
          <a:xfrm>
            <a:off x="10899058" y="-1"/>
            <a:ext cx="1292942" cy="3933173"/>
          </a:xfrm>
          <a:custGeom>
            <a:avLst/>
            <a:gdLst>
              <a:gd name="connsiteX0" fmla="*/ 0 w 1290484"/>
              <a:gd name="connsiteY0" fmla="*/ 0 h 3933173"/>
              <a:gd name="connsiteX1" fmla="*/ 1290484 w 1290484"/>
              <a:gd name="connsiteY1" fmla="*/ 0 h 3933173"/>
              <a:gd name="connsiteX2" fmla="*/ 1290484 w 1290484"/>
              <a:gd name="connsiteY2" fmla="*/ 3933173 h 3933173"/>
              <a:gd name="connsiteX3" fmla="*/ 0 w 1290484"/>
              <a:gd name="connsiteY3" fmla="*/ 3933173 h 3933173"/>
              <a:gd name="connsiteX4" fmla="*/ 0 w 1290484"/>
              <a:gd name="connsiteY4" fmla="*/ 0 h 3933173"/>
              <a:gd name="connsiteX0" fmla="*/ 2458 w 1292942"/>
              <a:gd name="connsiteY0" fmla="*/ 0 h 3933173"/>
              <a:gd name="connsiteX1" fmla="*/ 1292942 w 1292942"/>
              <a:gd name="connsiteY1" fmla="*/ 0 h 3933173"/>
              <a:gd name="connsiteX2" fmla="*/ 1292942 w 1292942"/>
              <a:gd name="connsiteY2" fmla="*/ 3933173 h 3933173"/>
              <a:gd name="connsiteX3" fmla="*/ 2458 w 1292942"/>
              <a:gd name="connsiteY3" fmla="*/ 3933173 h 3933173"/>
              <a:gd name="connsiteX4" fmla="*/ 0 w 1292942"/>
              <a:gd name="connsiteY4" fmla="*/ 1140543 h 3933173"/>
              <a:gd name="connsiteX5" fmla="*/ 2458 w 1292942"/>
              <a:gd name="connsiteY5" fmla="*/ 0 h 3933173"/>
              <a:gd name="connsiteX0" fmla="*/ 0 w 1292942"/>
              <a:gd name="connsiteY0" fmla="*/ 1264316 h 4056946"/>
              <a:gd name="connsiteX1" fmla="*/ 1292942 w 1292942"/>
              <a:gd name="connsiteY1" fmla="*/ 123773 h 4056946"/>
              <a:gd name="connsiteX2" fmla="*/ 1292942 w 1292942"/>
              <a:gd name="connsiteY2" fmla="*/ 4056946 h 4056946"/>
              <a:gd name="connsiteX3" fmla="*/ 2458 w 1292942"/>
              <a:gd name="connsiteY3" fmla="*/ 4056946 h 4056946"/>
              <a:gd name="connsiteX4" fmla="*/ 0 w 1292942"/>
              <a:gd name="connsiteY4" fmla="*/ 1264316 h 4056946"/>
              <a:gd name="connsiteX0" fmla="*/ 0 w 1292942"/>
              <a:gd name="connsiteY0" fmla="*/ 1140543 h 3933173"/>
              <a:gd name="connsiteX1" fmla="*/ 1292942 w 1292942"/>
              <a:gd name="connsiteY1" fmla="*/ 0 h 3933173"/>
              <a:gd name="connsiteX2" fmla="*/ 1292942 w 1292942"/>
              <a:gd name="connsiteY2" fmla="*/ 3933173 h 3933173"/>
              <a:gd name="connsiteX3" fmla="*/ 2458 w 1292942"/>
              <a:gd name="connsiteY3" fmla="*/ 3933173 h 3933173"/>
              <a:gd name="connsiteX4" fmla="*/ 0 w 1292942"/>
              <a:gd name="connsiteY4" fmla="*/ 1140543 h 3933173"/>
              <a:gd name="connsiteX0" fmla="*/ 0 w 1292942"/>
              <a:gd name="connsiteY0" fmla="*/ 1140543 h 3933173"/>
              <a:gd name="connsiteX1" fmla="*/ 1292942 w 1292942"/>
              <a:gd name="connsiteY1" fmla="*/ 0 h 3933173"/>
              <a:gd name="connsiteX2" fmla="*/ 1292942 w 1292942"/>
              <a:gd name="connsiteY2" fmla="*/ 3933173 h 3933173"/>
              <a:gd name="connsiteX3" fmla="*/ 0 w 1292942"/>
              <a:gd name="connsiteY3" fmla="*/ 1140543 h 3933173"/>
            </a:gdLst>
            <a:ahLst/>
            <a:cxnLst>
              <a:cxn ang="0">
                <a:pos x="connsiteX0" y="connsiteY0"/>
              </a:cxn>
              <a:cxn ang="0">
                <a:pos x="connsiteX1" y="connsiteY1"/>
              </a:cxn>
              <a:cxn ang="0">
                <a:pos x="connsiteX2" y="connsiteY2"/>
              </a:cxn>
              <a:cxn ang="0">
                <a:pos x="connsiteX3" y="connsiteY3"/>
              </a:cxn>
            </a:cxnLst>
            <a:rect l="l" t="t" r="r" b="b"/>
            <a:pathLst>
              <a:path w="1292942" h="3933173">
                <a:moveTo>
                  <a:pt x="0" y="1140543"/>
                </a:moveTo>
                <a:lnTo>
                  <a:pt x="1292942" y="0"/>
                </a:lnTo>
                <a:lnTo>
                  <a:pt x="1292942" y="3933173"/>
                </a:lnTo>
                <a:lnTo>
                  <a:pt x="0" y="1140543"/>
                </a:lnTo>
                <a:close/>
              </a:path>
            </a:pathLst>
          </a:custGeom>
          <a:solidFill>
            <a:srgbClr val="006A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12" name="FourthColor"/>
          <p:cNvSpPr/>
          <p:nvPr userDrawn="1"/>
        </p:nvSpPr>
        <p:spPr>
          <a:xfrm>
            <a:off x="538163" y="2053193"/>
            <a:ext cx="7236777" cy="4804807"/>
          </a:xfrm>
          <a:custGeom>
            <a:avLst/>
            <a:gdLst>
              <a:gd name="connsiteX0" fmla="*/ 0 w 7236777"/>
              <a:gd name="connsiteY0" fmla="*/ 0 h 4804807"/>
              <a:gd name="connsiteX1" fmla="*/ 7236777 w 7236777"/>
              <a:gd name="connsiteY1" fmla="*/ 0 h 4804807"/>
              <a:gd name="connsiteX2" fmla="*/ 7236777 w 7236777"/>
              <a:gd name="connsiteY2" fmla="*/ 4804807 h 4804807"/>
              <a:gd name="connsiteX3" fmla="*/ 0 w 7236777"/>
              <a:gd name="connsiteY3" fmla="*/ 4804807 h 4804807"/>
              <a:gd name="connsiteX4" fmla="*/ 0 w 7236777"/>
              <a:gd name="connsiteY4" fmla="*/ 0 h 4804807"/>
              <a:gd name="connsiteX0" fmla="*/ 0 w 7236777"/>
              <a:gd name="connsiteY0" fmla="*/ 0 h 4804807"/>
              <a:gd name="connsiteX1" fmla="*/ 4911773 w 7236777"/>
              <a:gd name="connsiteY1" fmla="*/ 0 h 4804807"/>
              <a:gd name="connsiteX2" fmla="*/ 7236777 w 7236777"/>
              <a:gd name="connsiteY2" fmla="*/ 0 h 4804807"/>
              <a:gd name="connsiteX3" fmla="*/ 7236777 w 7236777"/>
              <a:gd name="connsiteY3" fmla="*/ 4804807 h 4804807"/>
              <a:gd name="connsiteX4" fmla="*/ 0 w 7236777"/>
              <a:gd name="connsiteY4" fmla="*/ 4804807 h 4804807"/>
              <a:gd name="connsiteX5" fmla="*/ 0 w 7236777"/>
              <a:gd name="connsiteY5" fmla="*/ 0 h 4804807"/>
              <a:gd name="connsiteX0" fmla="*/ 0 w 7236777"/>
              <a:gd name="connsiteY0" fmla="*/ 4804807 h 4804807"/>
              <a:gd name="connsiteX1" fmla="*/ 4911773 w 7236777"/>
              <a:gd name="connsiteY1" fmla="*/ 0 h 4804807"/>
              <a:gd name="connsiteX2" fmla="*/ 7236777 w 7236777"/>
              <a:gd name="connsiteY2" fmla="*/ 0 h 4804807"/>
              <a:gd name="connsiteX3" fmla="*/ 7236777 w 7236777"/>
              <a:gd name="connsiteY3" fmla="*/ 4804807 h 4804807"/>
              <a:gd name="connsiteX4" fmla="*/ 0 w 7236777"/>
              <a:gd name="connsiteY4" fmla="*/ 4804807 h 4804807"/>
              <a:gd name="connsiteX0" fmla="*/ 0 w 7236777"/>
              <a:gd name="connsiteY0" fmla="*/ 4804807 h 4804807"/>
              <a:gd name="connsiteX1" fmla="*/ 4911773 w 7236777"/>
              <a:gd name="connsiteY1" fmla="*/ 0 h 4804807"/>
              <a:gd name="connsiteX2" fmla="*/ 7236777 w 7236777"/>
              <a:gd name="connsiteY2" fmla="*/ 4804807 h 4804807"/>
              <a:gd name="connsiteX3" fmla="*/ 0 w 7236777"/>
              <a:gd name="connsiteY3" fmla="*/ 4804807 h 4804807"/>
            </a:gdLst>
            <a:ahLst/>
            <a:cxnLst>
              <a:cxn ang="0">
                <a:pos x="connsiteX0" y="connsiteY0"/>
              </a:cxn>
              <a:cxn ang="0">
                <a:pos x="connsiteX1" y="connsiteY1"/>
              </a:cxn>
              <a:cxn ang="0">
                <a:pos x="connsiteX2" y="connsiteY2"/>
              </a:cxn>
              <a:cxn ang="0">
                <a:pos x="connsiteX3" y="connsiteY3"/>
              </a:cxn>
            </a:cxnLst>
            <a:rect l="l" t="t" r="r" b="b"/>
            <a:pathLst>
              <a:path w="7236777" h="4804807">
                <a:moveTo>
                  <a:pt x="0" y="4804807"/>
                </a:moveTo>
                <a:lnTo>
                  <a:pt x="4911773" y="0"/>
                </a:lnTo>
                <a:lnTo>
                  <a:pt x="7236777" y="4804807"/>
                </a:lnTo>
                <a:lnTo>
                  <a:pt x="0" y="4804807"/>
                </a:lnTo>
                <a:close/>
              </a:path>
            </a:pathLst>
          </a:custGeom>
          <a:solidFill>
            <a:srgbClr val="8E86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2" name="Titel 1"/>
          <p:cNvSpPr>
            <a:spLocks noGrp="1"/>
          </p:cNvSpPr>
          <p:nvPr userDrawn="1">
            <p:ph type="title" hasCustomPrompt="1"/>
          </p:nvPr>
        </p:nvSpPr>
        <p:spPr>
          <a:xfrm>
            <a:off x="3103066" y="2631758"/>
            <a:ext cx="5996330" cy="2105437"/>
          </a:xfrm>
        </p:spPr>
        <p:txBody>
          <a:bodyPr anchor="t" anchorCtr="0"/>
          <a:lstStyle>
            <a:lvl1pPr algn="ctr">
              <a:defRPr sz="2600">
                <a:solidFill>
                  <a:schemeClr val="bg1"/>
                </a:solidFill>
              </a:defRPr>
            </a:lvl1pPr>
          </a:lstStyle>
          <a:p>
            <a:r>
              <a:rPr lang="da-DK" dirty="0" smtClean="0"/>
              <a:t>Klik og indsæt citat tekst</a:t>
            </a:r>
            <a:endParaRPr lang="da-DK" dirty="0"/>
          </a:p>
        </p:txBody>
      </p:sp>
      <p:sp>
        <p:nvSpPr>
          <p:cNvPr id="3" name="Pladsholder til slidenummer 2"/>
          <p:cNvSpPr>
            <a:spLocks noGrp="1"/>
          </p:cNvSpPr>
          <p:nvPr userDrawn="1">
            <p:ph type="sldNum" sz="quarter" idx="10"/>
          </p:nvPr>
        </p:nvSpPr>
        <p:spPr/>
        <p:txBody>
          <a:bodyPr/>
          <a:lstStyle>
            <a:lvl1pPr>
              <a:defRPr>
                <a:solidFill>
                  <a:srgbClr val="005A9B"/>
                </a:solidFill>
              </a:defRPr>
            </a:lvl1pPr>
          </a:lstStyle>
          <a:p>
            <a:r>
              <a:rPr lang="da-DK" dirty="0" smtClean="0"/>
              <a:t>Side </a:t>
            </a:r>
            <a:fld id="{45D37B1E-C366-494F-A587-962AD9AABC83}" type="slidenum">
              <a:rPr lang="da-DK" smtClean="0"/>
              <a:pPr/>
              <a:t>‹nr.›</a:t>
            </a:fld>
            <a:endParaRPr lang="da-DK" dirty="0"/>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2922" y="2068859"/>
            <a:ext cx="456618" cy="375266"/>
          </a:xfrm>
          <a:prstGeom prst="rect">
            <a:avLst/>
          </a:prstGeom>
        </p:spPr>
      </p:pic>
    </p:spTree>
    <p:extLst>
      <p:ext uri="{BB962C8B-B14F-4D97-AF65-F5344CB8AC3E}">
        <p14:creationId xmlns:p14="http://schemas.microsoft.com/office/powerpoint/2010/main" val="20811460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tningsside">
    <p:spTree>
      <p:nvGrpSpPr>
        <p:cNvPr id="1" name=""/>
        <p:cNvGrpSpPr/>
        <p:nvPr/>
      </p:nvGrpSpPr>
      <p:grpSpPr>
        <a:xfrm>
          <a:off x="0" y="0"/>
          <a:ext cx="0" cy="0"/>
          <a:chOff x="0" y="0"/>
          <a:chExt cx="0" cy="0"/>
        </a:xfrm>
      </p:grpSpPr>
      <p:sp>
        <p:nvSpPr>
          <p:cNvPr id="7" name="SecondaryColor"/>
          <p:cNvSpPr/>
          <p:nvPr userDrawn="1"/>
        </p:nvSpPr>
        <p:spPr>
          <a:xfrm>
            <a:off x="0" y="0"/>
            <a:ext cx="12189600" cy="6858000"/>
          </a:xfrm>
          <a:prstGeom prst="rect">
            <a:avLst/>
          </a:prstGeom>
          <a:solidFill>
            <a:srgbClr val="8FCAE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6" name="PrimaryColor"/>
          <p:cNvSpPr/>
          <p:nvPr userDrawn="1"/>
        </p:nvSpPr>
        <p:spPr>
          <a:xfrm>
            <a:off x="0" y="1038224"/>
            <a:ext cx="12189600" cy="5819776"/>
          </a:xfrm>
          <a:custGeom>
            <a:avLst/>
            <a:gdLst>
              <a:gd name="connsiteX0" fmla="*/ 0 w 12189600"/>
              <a:gd name="connsiteY0" fmla="*/ 0 h 5819776"/>
              <a:gd name="connsiteX1" fmla="*/ 12189600 w 12189600"/>
              <a:gd name="connsiteY1" fmla="*/ 0 h 5819776"/>
              <a:gd name="connsiteX2" fmla="*/ 12189600 w 12189600"/>
              <a:gd name="connsiteY2" fmla="*/ 5819776 h 5819776"/>
              <a:gd name="connsiteX3" fmla="*/ 0 w 12189600"/>
              <a:gd name="connsiteY3" fmla="*/ 5819776 h 5819776"/>
              <a:gd name="connsiteX4" fmla="*/ 0 w 12189600"/>
              <a:gd name="connsiteY4" fmla="*/ 0 h 5819776"/>
              <a:gd name="connsiteX0" fmla="*/ 0 w 12189600"/>
              <a:gd name="connsiteY0" fmla="*/ 5819776 h 5819776"/>
              <a:gd name="connsiteX1" fmla="*/ 12189600 w 12189600"/>
              <a:gd name="connsiteY1" fmla="*/ 0 h 5819776"/>
              <a:gd name="connsiteX2" fmla="*/ 12189600 w 12189600"/>
              <a:gd name="connsiteY2" fmla="*/ 5819776 h 5819776"/>
              <a:gd name="connsiteX3" fmla="*/ 0 w 12189600"/>
              <a:gd name="connsiteY3" fmla="*/ 5819776 h 5819776"/>
            </a:gdLst>
            <a:ahLst/>
            <a:cxnLst>
              <a:cxn ang="0">
                <a:pos x="connsiteX0" y="connsiteY0"/>
              </a:cxn>
              <a:cxn ang="0">
                <a:pos x="connsiteX1" y="connsiteY1"/>
              </a:cxn>
              <a:cxn ang="0">
                <a:pos x="connsiteX2" y="connsiteY2"/>
              </a:cxn>
              <a:cxn ang="0">
                <a:pos x="connsiteX3" y="connsiteY3"/>
              </a:cxn>
            </a:cxnLst>
            <a:rect l="l" t="t" r="r" b="b"/>
            <a:pathLst>
              <a:path w="12189600" h="5819776">
                <a:moveTo>
                  <a:pt x="0" y="5819776"/>
                </a:moveTo>
                <a:lnTo>
                  <a:pt x="12189600" y="0"/>
                </a:lnTo>
                <a:lnTo>
                  <a:pt x="12189600" y="5819776"/>
                </a:lnTo>
                <a:lnTo>
                  <a:pt x="0" y="5819776"/>
                </a:lnTo>
                <a:close/>
              </a:path>
            </a:pathLst>
          </a:custGeom>
          <a:solidFill>
            <a:srgbClr val="006A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3" name="Pladsholder til slidenummer 2" hidden="1"/>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
        <p:nvSpPr>
          <p:cNvPr id="5" name="ThirdColor"/>
          <p:cNvSpPr/>
          <p:nvPr userDrawn="1"/>
        </p:nvSpPr>
        <p:spPr>
          <a:xfrm>
            <a:off x="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6858000"/>
              <a:gd name="connsiteY0" fmla="*/ 0 h 6858000"/>
              <a:gd name="connsiteX1" fmla="*/ 6858000 w 6858000"/>
              <a:gd name="connsiteY1" fmla="*/ 6858000 h 6858000"/>
              <a:gd name="connsiteX2" fmla="*/ 0 w 6858000"/>
              <a:gd name="connsiteY2" fmla="*/ 6858000 h 6858000"/>
              <a:gd name="connsiteX3" fmla="*/ 0 w 685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6858000"/>
                </a:lnTo>
                <a:lnTo>
                  <a:pt x="0" y="6858000"/>
                </a:lnTo>
                <a:lnTo>
                  <a:pt x="0" y="0"/>
                </a:lnTo>
                <a:close/>
              </a:path>
            </a:pathLst>
          </a:custGeom>
          <a:solidFill>
            <a:srgbClr val="EFAB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Tree>
    <p:extLst>
      <p:ext uri="{BB962C8B-B14F-4D97-AF65-F5344CB8AC3E}">
        <p14:creationId xmlns:p14="http://schemas.microsoft.com/office/powerpoint/2010/main" val="24092462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tningsside billede (I)">
    <p:spTree>
      <p:nvGrpSpPr>
        <p:cNvPr id="1" name=""/>
        <p:cNvGrpSpPr/>
        <p:nvPr/>
      </p:nvGrpSpPr>
      <p:grpSpPr>
        <a:xfrm>
          <a:off x="0" y="0"/>
          <a:ext cx="0" cy="0"/>
          <a:chOff x="0" y="0"/>
          <a:chExt cx="0" cy="0"/>
        </a:xfrm>
      </p:grpSpPr>
      <p:sp>
        <p:nvSpPr>
          <p:cNvPr id="3" name="Pladsholder til slidenummer 2" hidden="1"/>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
        <p:nvSpPr>
          <p:cNvPr id="9" name="AutoShape 4"/>
          <p:cNvSpPr>
            <a:spLocks/>
          </p:cNvSpPr>
          <p:nvPr userDrawn="1"/>
        </p:nvSpPr>
        <p:spPr bwMode="gray">
          <a:xfrm>
            <a:off x="-2765695" y="2289175"/>
            <a:ext cx="2637735"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da-DK" altLang="da-DK" sz="1000" b="1" noProof="1" smtClean="0">
                <a:solidFill>
                  <a:srgbClr val="4A4E54"/>
                </a:solidFill>
                <a:latin typeface="Arial" panose="020B0604020202020204" pitchFamily="34" charset="0"/>
                <a:cs typeface="Arial" panose="020B0604020202020204" pitchFamily="34" charset="0"/>
              </a:rPr>
              <a:t>Symbolgrafikken kan skaleres </a:t>
            </a:r>
            <a:br>
              <a:rPr lang="da-DK" altLang="da-DK" sz="1000" b="1" noProof="1" smtClean="0">
                <a:solidFill>
                  <a:srgbClr val="4A4E54"/>
                </a:solidFill>
                <a:latin typeface="Arial" panose="020B0604020202020204" pitchFamily="34" charset="0"/>
                <a:cs typeface="Arial" panose="020B0604020202020204" pitchFamily="34" charset="0"/>
              </a:rPr>
            </a:br>
            <a:r>
              <a:rPr lang="da-DK" altLang="da-DK" sz="1000" b="1" noProof="1" smtClean="0">
                <a:solidFill>
                  <a:srgbClr val="4A4E54"/>
                </a:solidFill>
                <a:latin typeface="Arial" panose="020B0604020202020204" pitchFamily="34" charset="0"/>
                <a:cs typeface="Arial" panose="020B0604020202020204" pitchFamily="34" charset="0"/>
              </a:rPr>
              <a:t>og flyttes</a:t>
            </a:r>
            <a:r>
              <a:rPr lang="da-DK" altLang="da-DK" sz="1000" b="1" baseline="0" noProof="1" smtClean="0">
                <a:solidFill>
                  <a:srgbClr val="4A4E54"/>
                </a:solidFill>
                <a:latin typeface="Arial" panose="020B0604020202020204" pitchFamily="34" charset="0"/>
                <a:cs typeface="Arial" panose="020B0604020202020204" pitchFamily="34" charset="0"/>
              </a:rPr>
              <a:t> til ønsket position</a:t>
            </a:r>
          </a:p>
          <a:p>
            <a:pPr algn="r">
              <a:spcAft>
                <a:spcPts val="300"/>
              </a:spcAft>
              <a:defRPr/>
            </a:pPr>
            <a:r>
              <a:rPr lang="da-DK" altLang="da-DK" sz="1000" b="1" baseline="0" noProof="1" smtClean="0">
                <a:solidFill>
                  <a:srgbClr val="4A4E54"/>
                </a:solidFill>
                <a:latin typeface="Arial" panose="020B0604020202020204" pitchFamily="34" charset="0"/>
                <a:cs typeface="Arial" panose="020B0604020202020204" pitchFamily="34" charset="0"/>
              </a:rPr>
              <a:t>1.</a:t>
            </a:r>
            <a:r>
              <a:rPr lang="da-DK" altLang="da-DK" sz="1000" b="0" baseline="0" noProof="1" smtClean="0">
                <a:solidFill>
                  <a:srgbClr val="4A4E54"/>
                </a:solidFill>
                <a:latin typeface="Arial" panose="020B0604020202020204" pitchFamily="34" charset="0"/>
                <a:cs typeface="Arial" panose="020B0604020202020204" pitchFamily="34" charset="0"/>
              </a:rPr>
              <a:t> Klik på symbolgrafikken,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0" baseline="0" noProof="1" smtClean="0">
                <a:solidFill>
                  <a:srgbClr val="4A4E54"/>
                </a:solidFill>
                <a:latin typeface="Arial" panose="020B0604020202020204" pitchFamily="34" charset="0"/>
                <a:cs typeface="Arial" panose="020B0604020202020204" pitchFamily="34" charset="0"/>
              </a:rPr>
              <a:t>hold </a:t>
            </a:r>
            <a:r>
              <a:rPr lang="da-DK" altLang="da-DK" sz="1000" b="1" baseline="0" noProof="1" smtClean="0">
                <a:solidFill>
                  <a:srgbClr val="4A4E54"/>
                </a:solidFill>
                <a:latin typeface="Arial" panose="020B0604020202020204" pitchFamily="34" charset="0"/>
                <a:cs typeface="Arial" panose="020B0604020202020204" pitchFamily="34" charset="0"/>
              </a:rPr>
              <a:t>SHIFT-tasten</a:t>
            </a:r>
            <a:r>
              <a:rPr lang="da-DK" altLang="da-DK" sz="1000" b="0" baseline="0" noProof="1" smtClean="0">
                <a:solidFill>
                  <a:srgbClr val="4A4E54"/>
                </a:solidFill>
                <a:latin typeface="Arial" panose="020B0604020202020204" pitchFamily="34" charset="0"/>
                <a:cs typeface="Arial" panose="020B0604020202020204" pitchFamily="34" charset="0"/>
              </a:rPr>
              <a:t> nede og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0" baseline="0" noProof="1" smtClean="0">
                <a:solidFill>
                  <a:srgbClr val="4A4E54"/>
                </a:solidFill>
                <a:latin typeface="Arial" panose="020B0604020202020204" pitchFamily="34" charset="0"/>
                <a:cs typeface="Arial" panose="020B0604020202020204" pitchFamily="34" charset="0"/>
              </a:rPr>
              <a:t>træk i et af de fire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1" baseline="0" noProof="1" smtClean="0">
                <a:solidFill>
                  <a:srgbClr val="4A4E54"/>
                </a:solidFill>
                <a:latin typeface="Arial" panose="020B0604020202020204" pitchFamily="34" charset="0"/>
                <a:cs typeface="Arial" panose="020B0604020202020204" pitchFamily="34" charset="0"/>
              </a:rPr>
              <a:t>runde hjørnehåndtag.</a:t>
            </a:r>
          </a:p>
          <a:p>
            <a:pPr algn="r">
              <a:spcAft>
                <a:spcPts val="300"/>
              </a:spcAft>
              <a:defRPr/>
            </a:pPr>
            <a:r>
              <a:rPr lang="da-DK" altLang="da-DK" sz="1000" b="1" baseline="0" noProof="1" smtClean="0">
                <a:solidFill>
                  <a:srgbClr val="4A4E54"/>
                </a:solidFill>
                <a:latin typeface="Arial" panose="020B0604020202020204" pitchFamily="34" charset="0"/>
                <a:cs typeface="Arial" panose="020B0604020202020204" pitchFamily="34" charset="0"/>
              </a:rPr>
              <a:t>2. </a:t>
            </a:r>
            <a:r>
              <a:rPr lang="da-DK" altLang="da-DK" sz="1000" b="0" baseline="0" noProof="1" smtClean="0">
                <a:solidFill>
                  <a:srgbClr val="4A4E54"/>
                </a:solidFill>
                <a:latin typeface="Arial" panose="020B0604020202020204" pitchFamily="34" charset="0"/>
                <a:cs typeface="Arial" panose="020B0604020202020204" pitchFamily="34" charset="0"/>
              </a:rPr>
              <a:t>Placér symbolgrafikken </a:t>
            </a:r>
            <a:br>
              <a:rPr lang="da-DK" altLang="da-DK" sz="1000" b="0" baseline="0" noProof="1" smtClean="0">
                <a:solidFill>
                  <a:srgbClr val="4A4E54"/>
                </a:solidFill>
                <a:latin typeface="Arial" panose="020B0604020202020204" pitchFamily="34" charset="0"/>
                <a:cs typeface="Arial" panose="020B0604020202020204" pitchFamily="34" charset="0"/>
              </a:rPr>
            </a:br>
            <a:r>
              <a:rPr lang="da-DK" altLang="da-DK" sz="1000" b="0" baseline="0" noProof="1" smtClean="0">
                <a:solidFill>
                  <a:srgbClr val="4A4E54"/>
                </a:solidFill>
                <a:latin typeface="Arial" panose="020B0604020202020204" pitchFamily="34" charset="0"/>
                <a:cs typeface="Arial" panose="020B0604020202020204" pitchFamily="34" charset="0"/>
              </a:rPr>
              <a:t>som du ønsker </a:t>
            </a:r>
            <a:endParaRPr lang="da-DK" altLang="da-DK" sz="1000" b="0" noProof="1" smtClean="0">
              <a:solidFill>
                <a:srgbClr val="4A4E54"/>
              </a:solidFill>
              <a:latin typeface="Arial" panose="020B0604020202020204" pitchFamily="34" charset="0"/>
              <a:cs typeface="Arial" panose="020B0604020202020204" pitchFamily="34" charset="0"/>
            </a:endParaRPr>
          </a:p>
        </p:txBody>
      </p:sp>
      <p:sp>
        <p:nvSpPr>
          <p:cNvPr id="5" name="Pladsholder til billede 1"/>
          <p:cNvSpPr>
            <a:spLocks noGrp="1"/>
          </p:cNvSpPr>
          <p:nvPr>
            <p:ph type="pic" sz="quarter" idx="11" hasCustomPrompt="1"/>
          </p:nvPr>
        </p:nvSpPr>
        <p:spPr>
          <a:xfrm>
            <a:off x="0" y="0"/>
            <a:ext cx="12189600" cy="6858000"/>
          </a:xfrm>
          <a:solidFill>
            <a:srgbClr val="D2D3D4"/>
          </a:solidFill>
          <a:ln>
            <a:noFill/>
          </a:ln>
        </p:spPr>
        <p:txBody>
          <a:bodyPr tIns="360000"/>
          <a:lstStyle>
            <a:lvl1pPr marL="0" marR="0" indent="0" algn="ctr" defTabSz="914400" rtl="0" eaLnBrk="1" fontAlgn="auto" latinLnBrk="0" hangingPunct="1">
              <a:lnSpc>
                <a:spcPct val="90000"/>
              </a:lnSpc>
              <a:spcBef>
                <a:spcPts val="0"/>
              </a:spcBef>
              <a:spcAft>
                <a:spcPts val="0"/>
              </a:spcAft>
              <a:buClrTx/>
              <a:buSzTx/>
              <a:buFont typeface="Palatino Linotype" panose="02040502050505030304" pitchFamily="18" charset="0"/>
              <a:buChar char="​"/>
              <a:tabLst/>
              <a:defRPr sz="1800"/>
            </a:lvl1pPr>
          </a:lstStyle>
          <a:p>
            <a:r>
              <a:rPr lang="da-DK" noProof="1" smtClean="0"/>
              <a:t>Klik her og indsæt billede via Vælg billeder- eller Rediger-knapperne</a:t>
            </a:r>
          </a:p>
          <a:p>
            <a:endParaRPr lang="da-DK" noProof="1"/>
          </a:p>
        </p:txBody>
      </p:sp>
      <p:sp>
        <p:nvSpPr>
          <p:cNvPr id="8" name="Symbolgrafik"/>
          <p:cNvSpPr>
            <a:spLocks noGrp="1"/>
          </p:cNvSpPr>
          <p:nvPr>
            <p:ph type="body" sz="quarter" idx="13" hasCustomPrompt="1"/>
          </p:nvPr>
        </p:nvSpPr>
        <p:spPr>
          <a:xfrm>
            <a:off x="5623200" y="3448800"/>
            <a:ext cx="6799000" cy="4761057"/>
          </a:xfrm>
          <a:blipFill>
            <a:blip r:embed="rId2"/>
            <a:stretch>
              <a:fillRect/>
            </a:stretch>
          </a:blipFill>
        </p:spPr>
        <p:txBody>
          <a:bodyPr/>
          <a:lstStyle>
            <a:lvl1pPr>
              <a:defRPr sz="100"/>
            </a:lvl1pPr>
          </a:lstStyle>
          <a:p>
            <a:pPr lvl="0"/>
            <a:r>
              <a:rPr lang="da-DK" dirty="0" smtClean="0"/>
              <a:t>.</a:t>
            </a:r>
          </a:p>
        </p:txBody>
      </p:sp>
    </p:spTree>
    <p:extLst>
      <p:ext uri="{BB962C8B-B14F-4D97-AF65-F5344CB8AC3E}">
        <p14:creationId xmlns:p14="http://schemas.microsoft.com/office/powerpoint/2010/main" val="656459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slutningsside billede (II)">
    <p:spTree>
      <p:nvGrpSpPr>
        <p:cNvPr id="1" name=""/>
        <p:cNvGrpSpPr/>
        <p:nvPr/>
      </p:nvGrpSpPr>
      <p:grpSpPr>
        <a:xfrm>
          <a:off x="0" y="0"/>
          <a:ext cx="0" cy="0"/>
          <a:chOff x="0" y="0"/>
          <a:chExt cx="0" cy="0"/>
        </a:xfrm>
      </p:grpSpPr>
      <p:sp>
        <p:nvSpPr>
          <p:cNvPr id="3" name="Pladsholder til slidenummer 2" hidden="1"/>
          <p:cNvSpPr>
            <a:spLocks noGrp="1"/>
          </p:cNvSpPr>
          <p:nvPr>
            <p:ph type="sldNum" sz="quarter" idx="10"/>
          </p:nvPr>
        </p:nvSpPr>
        <p:spPr/>
        <p:txBody>
          <a:bodyPr/>
          <a:lstStyle>
            <a:lvl1pPr>
              <a:defRPr>
                <a:solidFill>
                  <a:schemeClr val="bg1"/>
                </a:solidFill>
              </a:defRPr>
            </a:lvl1pPr>
          </a:lstStyle>
          <a:p>
            <a:r>
              <a:rPr lang="da-DK" dirty="0" smtClean="0"/>
              <a:t>Side </a:t>
            </a:r>
            <a:fld id="{45D37B1E-C366-494F-A587-962AD9AABC83}" type="slidenum">
              <a:rPr lang="da-DK" smtClean="0"/>
              <a:pPr/>
              <a:t>‹nr.›</a:t>
            </a:fld>
            <a:endParaRPr lang="da-DK" dirty="0"/>
          </a:p>
        </p:txBody>
      </p:sp>
      <p:sp>
        <p:nvSpPr>
          <p:cNvPr id="8" name="SD_ART_Logo"/>
          <p:cNvSpPr/>
          <p:nvPr userDrawn="1"/>
        </p:nvSpPr>
        <p:spPr>
          <a:xfrm>
            <a:off x="10256400" y="60948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400" y="6096133"/>
            <a:ext cx="1530000" cy="362267"/>
          </a:xfrm>
          <a:prstGeom prst="rect">
            <a:avLst/>
          </a:prstGeom>
        </p:spPr>
      </p:pic>
      <p:sp>
        <p:nvSpPr>
          <p:cNvPr id="6" name="SD_ART_Logo2"/>
          <p:cNvSpPr/>
          <p:nvPr userDrawn="1"/>
        </p:nvSpPr>
        <p:spPr>
          <a:xfrm>
            <a:off x="10753344" y="5544246"/>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7" name="SD_ART_Logo3"/>
          <p:cNvSpPr/>
          <p:nvPr userDrawn="1"/>
        </p:nvSpPr>
        <p:spPr>
          <a:xfrm>
            <a:off x="9757507" y="5860819"/>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9" name="PrimaryColor"/>
          <p:cNvSpPr txBox="1">
            <a:spLocks/>
          </p:cNvSpPr>
          <p:nvPr userDrawn="1"/>
        </p:nvSpPr>
        <p:spPr>
          <a:xfrm>
            <a:off x="-2666" y="-1"/>
            <a:ext cx="12192266" cy="6870891"/>
          </a:xfrm>
          <a:custGeom>
            <a:avLst/>
            <a:gdLst>
              <a:gd name="connsiteX0" fmla="*/ 0 w 12189600"/>
              <a:gd name="connsiteY0" fmla="*/ 0 h 6858000"/>
              <a:gd name="connsiteX1" fmla="*/ 12189600 w 12189600"/>
              <a:gd name="connsiteY1" fmla="*/ 0 h 6858000"/>
              <a:gd name="connsiteX2" fmla="*/ 12189600 w 12189600"/>
              <a:gd name="connsiteY2" fmla="*/ 6858000 h 6858000"/>
              <a:gd name="connsiteX3" fmla="*/ 0 w 12189600"/>
              <a:gd name="connsiteY3" fmla="*/ 6858000 h 6858000"/>
              <a:gd name="connsiteX4" fmla="*/ 0 w 12189600"/>
              <a:gd name="connsiteY4" fmla="*/ 0 h 6858000"/>
              <a:gd name="connsiteX0" fmla="*/ 2620 w 12192220"/>
              <a:gd name="connsiteY0" fmla="*/ 0 h 6858000"/>
              <a:gd name="connsiteX1" fmla="*/ 12192220 w 12192220"/>
              <a:gd name="connsiteY1" fmla="*/ 0 h 6858000"/>
              <a:gd name="connsiteX2" fmla="*/ 12192220 w 12192220"/>
              <a:gd name="connsiteY2" fmla="*/ 6858000 h 6858000"/>
              <a:gd name="connsiteX3" fmla="*/ 2620 w 12192220"/>
              <a:gd name="connsiteY3" fmla="*/ 6858000 h 6858000"/>
              <a:gd name="connsiteX4" fmla="*/ 0 w 12192220"/>
              <a:gd name="connsiteY4" fmla="*/ 2229669 h 6858000"/>
              <a:gd name="connsiteX5" fmla="*/ 2620 w 12192220"/>
              <a:gd name="connsiteY5" fmla="*/ 0 h 6858000"/>
              <a:gd name="connsiteX0" fmla="*/ 253 w 12189853"/>
              <a:gd name="connsiteY0" fmla="*/ 0 h 6858000"/>
              <a:gd name="connsiteX1" fmla="*/ 12189853 w 12189853"/>
              <a:gd name="connsiteY1" fmla="*/ 0 h 6858000"/>
              <a:gd name="connsiteX2" fmla="*/ 12189853 w 12189853"/>
              <a:gd name="connsiteY2" fmla="*/ 6858000 h 6858000"/>
              <a:gd name="connsiteX3" fmla="*/ 253 w 12189853"/>
              <a:gd name="connsiteY3" fmla="*/ 6858000 h 6858000"/>
              <a:gd name="connsiteX4" fmla="*/ 253 w 12189853"/>
              <a:gd name="connsiteY4" fmla="*/ 2234909 h 6858000"/>
              <a:gd name="connsiteX5" fmla="*/ 253 w 12189853"/>
              <a:gd name="connsiteY5"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12189853 w 12189853"/>
              <a:gd name="connsiteY3" fmla="*/ 6858000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60620"/>
              <a:gd name="connsiteX1" fmla="*/ 12189853 w 12189853"/>
              <a:gd name="connsiteY1" fmla="*/ 0 h 6860620"/>
              <a:gd name="connsiteX2" fmla="*/ 12189795 w 12189853"/>
              <a:gd name="connsiteY2" fmla="*/ 4441723 h 6860620"/>
              <a:gd name="connsiteX3" fmla="*/ 11495537 w 12189853"/>
              <a:gd name="connsiteY3" fmla="*/ 6860620 h 6860620"/>
              <a:gd name="connsiteX4" fmla="*/ 253 w 12189853"/>
              <a:gd name="connsiteY4" fmla="*/ 6858000 h 6860620"/>
              <a:gd name="connsiteX5" fmla="*/ 253 w 12189853"/>
              <a:gd name="connsiteY5" fmla="*/ 2234909 h 6860620"/>
              <a:gd name="connsiteX6" fmla="*/ 253 w 12189853"/>
              <a:gd name="connsiteY6" fmla="*/ 0 h 6860620"/>
              <a:gd name="connsiteX0" fmla="*/ 253 w 12195005"/>
              <a:gd name="connsiteY0" fmla="*/ 0 h 6860620"/>
              <a:gd name="connsiteX1" fmla="*/ 12189853 w 12195005"/>
              <a:gd name="connsiteY1" fmla="*/ 0 h 6860620"/>
              <a:gd name="connsiteX2" fmla="*/ 12189795 w 12195005"/>
              <a:gd name="connsiteY2" fmla="*/ 4441723 h 6860620"/>
              <a:gd name="connsiteX3" fmla="*/ 11495537 w 12195005"/>
              <a:gd name="connsiteY3" fmla="*/ 6860620 h 6860620"/>
              <a:gd name="connsiteX4" fmla="*/ 253 w 12195005"/>
              <a:gd name="connsiteY4" fmla="*/ 6858000 h 6860620"/>
              <a:gd name="connsiteX5" fmla="*/ 253 w 12195005"/>
              <a:gd name="connsiteY5" fmla="*/ 2234909 h 6860620"/>
              <a:gd name="connsiteX6" fmla="*/ 253 w 12195005"/>
              <a:gd name="connsiteY6" fmla="*/ 0 h 6860620"/>
              <a:gd name="connsiteX0" fmla="*/ 253 w 12189853"/>
              <a:gd name="connsiteY0" fmla="*/ 0 h 6860620"/>
              <a:gd name="connsiteX1" fmla="*/ 12189853 w 12189853"/>
              <a:gd name="connsiteY1" fmla="*/ 0 h 6860620"/>
              <a:gd name="connsiteX2" fmla="*/ 12189795 w 12189853"/>
              <a:gd name="connsiteY2" fmla="*/ 4441723 h 6860620"/>
              <a:gd name="connsiteX3" fmla="*/ 11495537 w 12189853"/>
              <a:gd name="connsiteY3" fmla="*/ 6860620 h 6860620"/>
              <a:gd name="connsiteX4" fmla="*/ 253 w 12189853"/>
              <a:gd name="connsiteY4" fmla="*/ 6858000 h 6860620"/>
              <a:gd name="connsiteX5" fmla="*/ 253 w 12189853"/>
              <a:gd name="connsiteY5" fmla="*/ 2234909 h 6860620"/>
              <a:gd name="connsiteX6" fmla="*/ 253 w 12189853"/>
              <a:gd name="connsiteY6" fmla="*/ 0 h 6860620"/>
              <a:gd name="connsiteX0" fmla="*/ 253 w 12189853"/>
              <a:gd name="connsiteY0" fmla="*/ 0 h 6863240"/>
              <a:gd name="connsiteX1" fmla="*/ 12189853 w 12189853"/>
              <a:gd name="connsiteY1" fmla="*/ 0 h 6863240"/>
              <a:gd name="connsiteX2" fmla="*/ 12189795 w 12189853"/>
              <a:gd name="connsiteY2" fmla="*/ 4441723 h 6863240"/>
              <a:gd name="connsiteX3" fmla="*/ 8773297 w 12189853"/>
              <a:gd name="connsiteY3" fmla="*/ 6863240 h 6863240"/>
              <a:gd name="connsiteX4" fmla="*/ 253 w 12189853"/>
              <a:gd name="connsiteY4" fmla="*/ 6858000 h 6863240"/>
              <a:gd name="connsiteX5" fmla="*/ 253 w 12189853"/>
              <a:gd name="connsiteY5" fmla="*/ 2234909 h 6863240"/>
              <a:gd name="connsiteX6" fmla="*/ 253 w 12189853"/>
              <a:gd name="connsiteY6" fmla="*/ 0 h 6863240"/>
              <a:gd name="connsiteX0" fmla="*/ 253 w 12189853"/>
              <a:gd name="connsiteY0" fmla="*/ 0 h 6858000"/>
              <a:gd name="connsiteX1" fmla="*/ 12189853 w 12189853"/>
              <a:gd name="connsiteY1" fmla="*/ 0 h 6858000"/>
              <a:gd name="connsiteX2" fmla="*/ 12189795 w 12189853"/>
              <a:gd name="connsiteY2" fmla="*/ 4441723 h 6858000"/>
              <a:gd name="connsiteX3" fmla="*/ 8343607 w 12189853"/>
              <a:gd name="connsiteY3" fmla="*/ 6328748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8335747 w 12189853"/>
              <a:gd name="connsiteY3" fmla="*/ 6331369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858000"/>
              <a:gd name="connsiteX1" fmla="*/ 12189853 w 12189853"/>
              <a:gd name="connsiteY1" fmla="*/ 0 h 6858000"/>
              <a:gd name="connsiteX2" fmla="*/ 12189795 w 12189853"/>
              <a:gd name="connsiteY2" fmla="*/ 4441723 h 6858000"/>
              <a:gd name="connsiteX3" fmla="*/ 8351468 w 12189853"/>
              <a:gd name="connsiteY3" fmla="*/ 6331369 h 6858000"/>
              <a:gd name="connsiteX4" fmla="*/ 253 w 12189853"/>
              <a:gd name="connsiteY4" fmla="*/ 6858000 h 6858000"/>
              <a:gd name="connsiteX5" fmla="*/ 253 w 12189853"/>
              <a:gd name="connsiteY5" fmla="*/ 2234909 h 6858000"/>
              <a:gd name="connsiteX6" fmla="*/ 253 w 12189853"/>
              <a:gd name="connsiteY6" fmla="*/ 0 h 6858000"/>
              <a:gd name="connsiteX0" fmla="*/ 253 w 12189853"/>
              <a:gd name="connsiteY0" fmla="*/ 0 h 6331369"/>
              <a:gd name="connsiteX1" fmla="*/ 12189853 w 12189853"/>
              <a:gd name="connsiteY1" fmla="*/ 0 h 6331369"/>
              <a:gd name="connsiteX2" fmla="*/ 12189795 w 12189853"/>
              <a:gd name="connsiteY2" fmla="*/ 4441723 h 6331369"/>
              <a:gd name="connsiteX3" fmla="*/ 8351468 w 12189853"/>
              <a:gd name="connsiteY3" fmla="*/ 6331369 h 6331369"/>
              <a:gd name="connsiteX4" fmla="*/ 253 w 12189853"/>
              <a:gd name="connsiteY4" fmla="*/ 2234909 h 6331369"/>
              <a:gd name="connsiteX5" fmla="*/ 253 w 12189853"/>
              <a:gd name="connsiteY5" fmla="*/ 0 h 6331369"/>
              <a:gd name="connsiteX0" fmla="*/ 253 w 12189853"/>
              <a:gd name="connsiteY0" fmla="*/ 0 h 6331369"/>
              <a:gd name="connsiteX1" fmla="*/ 12189853 w 12189853"/>
              <a:gd name="connsiteY1" fmla="*/ 0 h 6331369"/>
              <a:gd name="connsiteX2" fmla="*/ 12189795 w 12189853"/>
              <a:gd name="connsiteY2" fmla="*/ 4441723 h 6331369"/>
              <a:gd name="connsiteX3" fmla="*/ 8348848 w 12189853"/>
              <a:gd name="connsiteY3" fmla="*/ 6331369 h 6331369"/>
              <a:gd name="connsiteX4" fmla="*/ 253 w 12189853"/>
              <a:gd name="connsiteY4" fmla="*/ 2234909 h 6331369"/>
              <a:gd name="connsiteX5" fmla="*/ 253 w 12189853"/>
              <a:gd name="connsiteY5" fmla="*/ 0 h 6331369"/>
              <a:gd name="connsiteX0" fmla="*/ 253 w 12189853"/>
              <a:gd name="connsiteY0" fmla="*/ 0 h 6328748"/>
              <a:gd name="connsiteX1" fmla="*/ 12189853 w 12189853"/>
              <a:gd name="connsiteY1" fmla="*/ 0 h 6328748"/>
              <a:gd name="connsiteX2" fmla="*/ 12189795 w 12189853"/>
              <a:gd name="connsiteY2" fmla="*/ 4441723 h 6328748"/>
              <a:gd name="connsiteX3" fmla="*/ 8346228 w 12189853"/>
              <a:gd name="connsiteY3" fmla="*/ 6328748 h 6328748"/>
              <a:gd name="connsiteX4" fmla="*/ 253 w 12189853"/>
              <a:gd name="connsiteY4" fmla="*/ 2234909 h 6328748"/>
              <a:gd name="connsiteX5" fmla="*/ 253 w 12189853"/>
              <a:gd name="connsiteY5" fmla="*/ 0 h 6328748"/>
              <a:gd name="connsiteX0" fmla="*/ 253 w 12189853"/>
              <a:gd name="connsiteY0" fmla="*/ 0 h 6328748"/>
              <a:gd name="connsiteX1" fmla="*/ 12189853 w 12189853"/>
              <a:gd name="connsiteY1" fmla="*/ 0 h 6328748"/>
              <a:gd name="connsiteX2" fmla="*/ 12189795 w 12189853"/>
              <a:gd name="connsiteY2" fmla="*/ 4441723 h 6328748"/>
              <a:gd name="connsiteX3" fmla="*/ 8343847 w 12189853"/>
              <a:gd name="connsiteY3" fmla="*/ 6328748 h 6328748"/>
              <a:gd name="connsiteX4" fmla="*/ 253 w 12189853"/>
              <a:gd name="connsiteY4" fmla="*/ 2234909 h 6328748"/>
              <a:gd name="connsiteX5" fmla="*/ 253 w 12189853"/>
              <a:gd name="connsiteY5" fmla="*/ 0 h 6328748"/>
              <a:gd name="connsiteX0" fmla="*/ 253 w 12189853"/>
              <a:gd name="connsiteY0" fmla="*/ 0 h 6333510"/>
              <a:gd name="connsiteX1" fmla="*/ 12189853 w 12189853"/>
              <a:gd name="connsiteY1" fmla="*/ 0 h 6333510"/>
              <a:gd name="connsiteX2" fmla="*/ 12189795 w 12189853"/>
              <a:gd name="connsiteY2" fmla="*/ 4441723 h 6333510"/>
              <a:gd name="connsiteX3" fmla="*/ 8339085 w 12189853"/>
              <a:gd name="connsiteY3" fmla="*/ 6333510 h 6333510"/>
              <a:gd name="connsiteX4" fmla="*/ 253 w 12189853"/>
              <a:gd name="connsiteY4" fmla="*/ 2234909 h 6333510"/>
              <a:gd name="connsiteX5" fmla="*/ 253 w 12189853"/>
              <a:gd name="connsiteY5" fmla="*/ 0 h 6333510"/>
              <a:gd name="connsiteX0" fmla="*/ 253 w 12189853"/>
              <a:gd name="connsiteY0" fmla="*/ 0 h 6333510"/>
              <a:gd name="connsiteX1" fmla="*/ 12189853 w 12189853"/>
              <a:gd name="connsiteY1" fmla="*/ 0 h 6333510"/>
              <a:gd name="connsiteX2" fmla="*/ 12189795 w 12189853"/>
              <a:gd name="connsiteY2" fmla="*/ 4441723 h 6333510"/>
              <a:gd name="connsiteX3" fmla="*/ 8343848 w 12189853"/>
              <a:gd name="connsiteY3" fmla="*/ 6333510 h 6333510"/>
              <a:gd name="connsiteX4" fmla="*/ 253 w 12189853"/>
              <a:gd name="connsiteY4" fmla="*/ 2234909 h 6333510"/>
              <a:gd name="connsiteX5" fmla="*/ 253 w 12189853"/>
              <a:gd name="connsiteY5" fmla="*/ 0 h 6333510"/>
              <a:gd name="connsiteX0" fmla="*/ 253 w 12189853"/>
              <a:gd name="connsiteY0" fmla="*/ 0 h 6868768"/>
              <a:gd name="connsiteX1" fmla="*/ 12189853 w 12189853"/>
              <a:gd name="connsiteY1" fmla="*/ 0 h 6868768"/>
              <a:gd name="connsiteX2" fmla="*/ 12189795 w 12189853"/>
              <a:gd name="connsiteY2" fmla="*/ 4441723 h 6868768"/>
              <a:gd name="connsiteX3" fmla="*/ 7273331 w 12189853"/>
              <a:gd name="connsiteY3" fmla="*/ 6868768 h 6868768"/>
              <a:gd name="connsiteX4" fmla="*/ 253 w 12189853"/>
              <a:gd name="connsiteY4" fmla="*/ 2234909 h 6868768"/>
              <a:gd name="connsiteX5" fmla="*/ 253 w 12189853"/>
              <a:gd name="connsiteY5" fmla="*/ 0 h 6868768"/>
              <a:gd name="connsiteX0" fmla="*/ 253 w 12189853"/>
              <a:gd name="connsiteY0" fmla="*/ 0 h 7208554"/>
              <a:gd name="connsiteX1" fmla="*/ 12189853 w 12189853"/>
              <a:gd name="connsiteY1" fmla="*/ 0 h 7208554"/>
              <a:gd name="connsiteX2" fmla="*/ 12189795 w 12189853"/>
              <a:gd name="connsiteY2" fmla="*/ 4441723 h 7208554"/>
              <a:gd name="connsiteX3" fmla="*/ 7273331 w 12189853"/>
              <a:gd name="connsiteY3" fmla="*/ 6868768 h 7208554"/>
              <a:gd name="connsiteX4" fmla="*/ 253 w 12189853"/>
              <a:gd name="connsiteY4" fmla="*/ 6806909 h 7208554"/>
              <a:gd name="connsiteX5" fmla="*/ 253 w 12189853"/>
              <a:gd name="connsiteY5" fmla="*/ 0 h 7208554"/>
              <a:gd name="connsiteX0" fmla="*/ 253 w 12189853"/>
              <a:gd name="connsiteY0" fmla="*/ 0 h 6868768"/>
              <a:gd name="connsiteX1" fmla="*/ 12189853 w 12189853"/>
              <a:gd name="connsiteY1" fmla="*/ 0 h 6868768"/>
              <a:gd name="connsiteX2" fmla="*/ 12189795 w 12189853"/>
              <a:gd name="connsiteY2" fmla="*/ 4441723 h 6868768"/>
              <a:gd name="connsiteX3" fmla="*/ 7273331 w 12189853"/>
              <a:gd name="connsiteY3" fmla="*/ 6868768 h 6868768"/>
              <a:gd name="connsiteX4" fmla="*/ 253 w 12189853"/>
              <a:gd name="connsiteY4" fmla="*/ 6806909 h 6868768"/>
              <a:gd name="connsiteX5" fmla="*/ 253 w 12189853"/>
              <a:gd name="connsiteY5" fmla="*/ 0 h 6868768"/>
              <a:gd name="connsiteX0" fmla="*/ 115 w 12189715"/>
              <a:gd name="connsiteY0" fmla="*/ 0 h 6868768"/>
              <a:gd name="connsiteX1" fmla="*/ 12189715 w 12189715"/>
              <a:gd name="connsiteY1" fmla="*/ 0 h 6868768"/>
              <a:gd name="connsiteX2" fmla="*/ 12189657 w 12189715"/>
              <a:gd name="connsiteY2" fmla="*/ 4441723 h 6868768"/>
              <a:gd name="connsiteX3" fmla="*/ 7273193 w 12189715"/>
              <a:gd name="connsiteY3" fmla="*/ 6868768 h 6868768"/>
              <a:gd name="connsiteX4" fmla="*/ 2781 w 12189715"/>
              <a:gd name="connsiteY4" fmla="*/ 6860227 h 6868768"/>
              <a:gd name="connsiteX5" fmla="*/ 115 w 12189715"/>
              <a:gd name="connsiteY5" fmla="*/ 0 h 6868768"/>
              <a:gd name="connsiteX0" fmla="*/ 252 w 12189852"/>
              <a:gd name="connsiteY0" fmla="*/ 0 h 6868768"/>
              <a:gd name="connsiteX1" fmla="*/ 12189852 w 12189852"/>
              <a:gd name="connsiteY1" fmla="*/ 0 h 6868768"/>
              <a:gd name="connsiteX2" fmla="*/ 12189794 w 12189852"/>
              <a:gd name="connsiteY2" fmla="*/ 4441723 h 6868768"/>
              <a:gd name="connsiteX3" fmla="*/ 7273330 w 12189852"/>
              <a:gd name="connsiteY3" fmla="*/ 6868768 h 6868768"/>
              <a:gd name="connsiteX4" fmla="*/ 252 w 12189852"/>
              <a:gd name="connsiteY4" fmla="*/ 6860227 h 6868768"/>
              <a:gd name="connsiteX5" fmla="*/ 252 w 12189852"/>
              <a:gd name="connsiteY5" fmla="*/ 0 h 6868768"/>
              <a:gd name="connsiteX0" fmla="*/ 252 w 12189852"/>
              <a:gd name="connsiteY0" fmla="*/ 0 h 6868768"/>
              <a:gd name="connsiteX1" fmla="*/ 12189852 w 12189852"/>
              <a:gd name="connsiteY1" fmla="*/ 0 h 6868768"/>
              <a:gd name="connsiteX2" fmla="*/ 12189794 w 12189852"/>
              <a:gd name="connsiteY2" fmla="*/ 4441723 h 6868768"/>
              <a:gd name="connsiteX3" fmla="*/ 7262666 w 12189852"/>
              <a:gd name="connsiteY3" fmla="*/ 6868768 h 6868768"/>
              <a:gd name="connsiteX4" fmla="*/ 252 w 12189852"/>
              <a:gd name="connsiteY4" fmla="*/ 6860227 h 6868768"/>
              <a:gd name="connsiteX5" fmla="*/ 252 w 12189852"/>
              <a:gd name="connsiteY5" fmla="*/ 0 h 6868768"/>
              <a:gd name="connsiteX0" fmla="*/ 252 w 12189852"/>
              <a:gd name="connsiteY0" fmla="*/ 0 h 6868768"/>
              <a:gd name="connsiteX1" fmla="*/ 12189852 w 12189852"/>
              <a:gd name="connsiteY1" fmla="*/ 0 h 6868768"/>
              <a:gd name="connsiteX2" fmla="*/ 12189794 w 12189852"/>
              <a:gd name="connsiteY2" fmla="*/ 4441723 h 6868768"/>
              <a:gd name="connsiteX3" fmla="*/ 7262666 w 12189852"/>
              <a:gd name="connsiteY3" fmla="*/ 6868768 h 6868768"/>
              <a:gd name="connsiteX4" fmla="*/ 252 w 12189852"/>
              <a:gd name="connsiteY4" fmla="*/ 6862893 h 6868768"/>
              <a:gd name="connsiteX5" fmla="*/ 252 w 12189852"/>
              <a:gd name="connsiteY5" fmla="*/ 0 h 6868768"/>
              <a:gd name="connsiteX0" fmla="*/ 252 w 12189852"/>
              <a:gd name="connsiteY0" fmla="*/ 0 h 6868768"/>
              <a:gd name="connsiteX1" fmla="*/ 12189852 w 12189852"/>
              <a:gd name="connsiteY1" fmla="*/ 0 h 6868768"/>
              <a:gd name="connsiteX2" fmla="*/ 12189794 w 12189852"/>
              <a:gd name="connsiteY2" fmla="*/ 4441723 h 6868768"/>
              <a:gd name="connsiteX3" fmla="*/ 7262666 w 12189852"/>
              <a:gd name="connsiteY3" fmla="*/ 6868768 h 6868768"/>
              <a:gd name="connsiteX4" fmla="*/ 252 w 12189852"/>
              <a:gd name="connsiteY4" fmla="*/ 6868225 h 6868768"/>
              <a:gd name="connsiteX5" fmla="*/ 252 w 12189852"/>
              <a:gd name="connsiteY5" fmla="*/ 0 h 6868768"/>
              <a:gd name="connsiteX0" fmla="*/ 252 w 12189852"/>
              <a:gd name="connsiteY0" fmla="*/ 0 h 6868768"/>
              <a:gd name="connsiteX1" fmla="*/ 12189852 w 12189852"/>
              <a:gd name="connsiteY1" fmla="*/ 0 h 6868768"/>
              <a:gd name="connsiteX2" fmla="*/ 12189794 w 12189852"/>
              <a:gd name="connsiteY2" fmla="*/ 4441723 h 6868768"/>
              <a:gd name="connsiteX3" fmla="*/ 7262666 w 12189852"/>
              <a:gd name="connsiteY3" fmla="*/ 6868768 h 6868768"/>
              <a:gd name="connsiteX4" fmla="*/ 252 w 12189852"/>
              <a:gd name="connsiteY4" fmla="*/ 6868225 h 6868768"/>
              <a:gd name="connsiteX5" fmla="*/ 252 w 12189852"/>
              <a:gd name="connsiteY5" fmla="*/ 0 h 6868768"/>
              <a:gd name="connsiteX0" fmla="*/ 2666 w 12192266"/>
              <a:gd name="connsiteY0" fmla="*/ 0 h 6870891"/>
              <a:gd name="connsiteX1" fmla="*/ 12192266 w 12192266"/>
              <a:gd name="connsiteY1" fmla="*/ 0 h 6870891"/>
              <a:gd name="connsiteX2" fmla="*/ 12192208 w 12192266"/>
              <a:gd name="connsiteY2" fmla="*/ 4441723 h 6870891"/>
              <a:gd name="connsiteX3" fmla="*/ 7265080 w 12192266"/>
              <a:gd name="connsiteY3" fmla="*/ 6868768 h 6870891"/>
              <a:gd name="connsiteX4" fmla="*/ 0 w 12192266"/>
              <a:gd name="connsiteY4" fmla="*/ 6870891 h 6870891"/>
              <a:gd name="connsiteX5" fmla="*/ 2666 w 12192266"/>
              <a:gd name="connsiteY5" fmla="*/ 0 h 68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266" h="6870891">
                <a:moveTo>
                  <a:pt x="2666" y="0"/>
                </a:moveTo>
                <a:lnTo>
                  <a:pt x="12192266" y="0"/>
                </a:lnTo>
                <a:cubicBezTo>
                  <a:pt x="12192247" y="1480574"/>
                  <a:pt x="12192227" y="2961149"/>
                  <a:pt x="12192208" y="4441723"/>
                </a:cubicBezTo>
                <a:lnTo>
                  <a:pt x="7265080" y="6868768"/>
                </a:lnTo>
                <a:lnTo>
                  <a:pt x="0" y="6870891"/>
                </a:lnTo>
                <a:cubicBezTo>
                  <a:pt x="873" y="6127668"/>
                  <a:pt x="1793" y="743223"/>
                  <a:pt x="2666" y="0"/>
                </a:cubicBezTo>
                <a:close/>
              </a:path>
            </a:pathLst>
          </a:custGeom>
          <a:solidFill>
            <a:srgbClr val="006A83"/>
          </a:solidFill>
        </p:spPr>
        <p:txBody>
          <a:bodyPr tIns="360000"/>
          <a:lstStyle>
            <a:lvl1pPr marL="0" indent="0" algn="ctr" defTabSz="914400" rtl="0" eaLnBrk="1" latinLnBrk="0" hangingPunct="1">
              <a:lnSpc>
                <a:spcPct val="97000"/>
              </a:lnSpc>
              <a:spcBef>
                <a:spcPts val="600"/>
              </a:spcBef>
              <a:buFont typeface="Palatino Linotype" panose="02040502050505030304" pitchFamily="18" charset="0"/>
              <a:buChar char="​"/>
              <a:defRPr sz="1800" kern="1200">
                <a:solidFill>
                  <a:srgbClr val="005A9B"/>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2pPr>
            <a:lvl3pPr marL="270000" indent="-27000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3pPr>
            <a:lvl4pPr marL="504000" indent="-234000" algn="l" defTabSz="914400" rtl="0" eaLnBrk="1" latinLnBrk="0" hangingPunct="1">
              <a:lnSpc>
                <a:spcPct val="97000"/>
              </a:lnSpc>
              <a:spcBef>
                <a:spcPts val="600"/>
              </a:spcBef>
              <a:buFontTx/>
              <a:buChar char="•"/>
              <a:defRPr sz="2200" kern="1200">
                <a:solidFill>
                  <a:schemeClr val="tx1"/>
                </a:solidFill>
                <a:latin typeface="+mn-lt"/>
                <a:ea typeface="+mn-ea"/>
                <a:cs typeface="+mn-cs"/>
              </a:defRPr>
            </a:lvl4pPr>
            <a:lvl5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5pPr>
            <a:lvl6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6pPr>
            <a:lvl7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7pPr>
            <a:lvl8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8pPr>
            <a:lvl9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9pPr>
          </a:lstStyle>
          <a:p>
            <a:endParaRPr lang="da-DK" noProof="1"/>
          </a:p>
        </p:txBody>
      </p:sp>
    </p:spTree>
    <p:extLst>
      <p:ext uri="{BB962C8B-B14F-4D97-AF65-F5344CB8AC3E}">
        <p14:creationId xmlns:p14="http://schemas.microsoft.com/office/powerpoint/2010/main" val="1276288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PrimaryTextColor"/>
          <p:cNvSpPr>
            <a:spLocks noGrp="1"/>
          </p:cNvSpPr>
          <p:nvPr>
            <p:ph type="title" hasCustomPrompt="1"/>
          </p:nvPr>
        </p:nvSpPr>
        <p:spPr/>
        <p:txBody>
          <a:bodyPr/>
          <a:lstStyle>
            <a:lvl1pPr>
              <a:defRPr/>
            </a:lvl1pPr>
          </a:lstStyle>
          <a:p>
            <a:r>
              <a:rPr lang="da-DK" dirty="0" smtClean="0"/>
              <a:t>Indsæt overskrift i maksimalt en linje</a:t>
            </a:r>
            <a:endParaRPr lang="da-DK" dirty="0"/>
          </a:p>
        </p:txBody>
      </p:sp>
      <p:sp>
        <p:nvSpPr>
          <p:cNvPr id="6" name="Pladsholder til slidenummer 5"/>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6" name="Rektangel 5"/>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5" name="Pladsholder til slidenummer 4"/>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538163" y="1840105"/>
            <a:ext cx="2332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smtClean="0">
                <a:latin typeface="Arial" panose="020B0604020202020204" pitchFamily="34" charset="0"/>
                <a:cs typeface="Arial" panose="020B0604020202020204" pitchFamily="34" charset="0"/>
              </a:rPr>
              <a:t>Brug</a:t>
            </a:r>
            <a:r>
              <a:rPr lang="da-DK" sz="1000" b="1" baseline="0" noProof="1" smtClean="0">
                <a:latin typeface="Arial" panose="020B0604020202020204" pitchFamily="34" charset="0"/>
                <a:cs typeface="Arial" panose="020B0604020202020204" pitchFamily="34" charset="0"/>
              </a:rPr>
              <a:t> tekst typografier</a:t>
            </a:r>
            <a:endParaRPr lang="da-DK" sz="1000" b="1" noProof="1" smtClean="0">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538163" y="549275"/>
            <a:ext cx="10815637" cy="695819"/>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smtClean="0">
                <a:solidFill>
                  <a:schemeClr val="tx1"/>
                </a:solidFill>
                <a:latin typeface="Arial" panose="020B0604020202020204" pitchFamily="34" charset="0"/>
                <a:cs typeface="Arial" panose="020B0604020202020204" pitchFamily="34" charset="0"/>
              </a:rPr>
              <a:t>Brugerguide </a:t>
            </a:r>
            <a:r>
              <a:rPr lang="da-DK" sz="3200" b="0" dirty="0" smtClean="0">
                <a:solidFill>
                  <a:schemeClr val="tx1"/>
                </a:solidFill>
                <a:latin typeface="Arial" panose="020B0604020202020204" pitchFamily="34" charset="0"/>
                <a:cs typeface="Arial" panose="020B0604020202020204" pitchFamily="34" charset="0"/>
              </a:rPr>
              <a:t>-</a:t>
            </a:r>
            <a:r>
              <a:rPr lang="da-DK" sz="3200" dirty="0" smtClean="0">
                <a:solidFill>
                  <a:schemeClr val="tx1"/>
                </a:solidFill>
                <a:latin typeface="Arial" panose="020B0604020202020204" pitchFamily="34" charset="0"/>
                <a:cs typeface="Arial" panose="020B0604020202020204" pitchFamily="34" charset="0"/>
              </a:rPr>
              <a:t> </a:t>
            </a:r>
            <a:r>
              <a:rPr lang="da-DK" sz="3200" b="0" dirty="0" smtClean="0">
                <a:solidFill>
                  <a:schemeClr val="tx1"/>
                </a:solidFill>
                <a:latin typeface="Arial" panose="020B0604020202020204" pitchFamily="34" charset="0"/>
                <a:cs typeface="Arial" panose="020B0604020202020204" pitchFamily="34" charset="0"/>
              </a:rPr>
              <a:t>Slet før præsentationen anvendes</a:t>
            </a:r>
            <a:endParaRPr lang="da-DK" sz="3200" b="0" dirty="0">
              <a:solidFill>
                <a:schemeClr val="tx1"/>
              </a:solidFill>
              <a:latin typeface="Arial" panose="020B0604020202020204" pitchFamily="34" charset="0"/>
              <a:cs typeface="Arial" panose="020B0604020202020204" pitchFamily="34" charset="0"/>
            </a:endParaRPr>
          </a:p>
        </p:txBody>
      </p:sp>
      <p:sp>
        <p:nvSpPr>
          <p:cNvPr id="14" name="AutoShape 4"/>
          <p:cNvSpPr>
            <a:spLocks/>
          </p:cNvSpPr>
          <p:nvPr userDrawn="1"/>
        </p:nvSpPr>
        <p:spPr bwMode="gray">
          <a:xfrm>
            <a:off x="9587168" y="3572293"/>
            <a:ext cx="2463605" cy="127214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smtClean="0">
                <a:solidFill>
                  <a:schemeClr val="tx1"/>
                </a:solidFill>
                <a:latin typeface="Arial" panose="020B0604020202020204" pitchFamily="34" charset="0"/>
                <a:cs typeface="Arial" panose="020B0604020202020204" pitchFamily="34" charset="0"/>
              </a:rPr>
              <a:t>Hjælpelinjer</a:t>
            </a:r>
          </a:p>
          <a:p>
            <a:pPr eaLnBrk="1" fontAlgn="auto" hangingPunct="1">
              <a:spcBef>
                <a:spcPts val="0"/>
              </a:spcBef>
              <a:spcAft>
                <a:spcPts val="240"/>
              </a:spcAft>
              <a:buFont typeface="+mj-lt"/>
              <a:buNone/>
              <a:defRPr/>
            </a:pPr>
            <a:r>
              <a:rPr lang="da-DK" sz="900" noProof="1" smtClean="0">
                <a:solidFill>
                  <a:schemeClr val="tx1"/>
                </a:solidFill>
                <a:latin typeface="Arial" panose="020B0604020202020204" pitchFamily="34" charset="0"/>
                <a:cs typeface="Arial" panose="020B0604020202020204" pitchFamily="34" charset="0"/>
              </a:rPr>
              <a:t>For at se hjælpelinjer</a:t>
            </a:r>
          </a:p>
          <a:p>
            <a:pPr eaLnBrk="1" fontAlgn="auto" hangingPunct="1">
              <a:spcBef>
                <a:spcPts val="0"/>
              </a:spcBef>
              <a:spcAft>
                <a:spcPts val="240"/>
              </a:spcAft>
              <a:buFont typeface="+mj-lt"/>
              <a:buNone/>
              <a:defRPr/>
            </a:pPr>
            <a:r>
              <a:rPr lang="da-DK" sz="900" b="1" noProof="1" smtClean="0">
                <a:solidFill>
                  <a:schemeClr val="tx1"/>
                </a:solidFill>
                <a:latin typeface="Arial" panose="020B0604020202020204" pitchFamily="34" charset="0"/>
                <a:cs typeface="Arial" panose="020B0604020202020204" pitchFamily="34" charset="0"/>
              </a:rPr>
              <a:t>1.</a:t>
            </a:r>
            <a:r>
              <a:rPr lang="da-DK" sz="900" noProof="1" smtClean="0">
                <a:solidFill>
                  <a:schemeClr val="tx1"/>
                </a:solidFill>
                <a:latin typeface="Arial" panose="020B0604020202020204" pitchFamily="34" charset="0"/>
                <a:cs typeface="Arial" panose="020B0604020202020204" pitchFamily="34" charset="0"/>
              </a:rPr>
              <a:t> Klik på fanen </a:t>
            </a:r>
            <a:r>
              <a:rPr lang="da-DK" sz="900" b="1" noProof="1" smtClean="0">
                <a:solidFill>
                  <a:schemeClr val="tx1"/>
                </a:solidFill>
                <a:latin typeface="Arial" panose="020B0604020202020204" pitchFamily="34" charset="0"/>
                <a:cs typeface="Arial" panose="020B0604020202020204" pitchFamily="34" charset="0"/>
              </a:rPr>
              <a:t>Vis </a:t>
            </a:r>
            <a:r>
              <a:rPr lang="da-DK" sz="900" b="0" noProof="1" smtClean="0">
                <a:solidFill>
                  <a:schemeClr val="tx1"/>
                </a:solidFill>
                <a:latin typeface="Arial" panose="020B0604020202020204" pitchFamily="34" charset="0"/>
                <a:cs typeface="Arial" panose="020B0604020202020204" pitchFamily="34" charset="0"/>
              </a:rPr>
              <a:t>og</a:t>
            </a:r>
            <a:r>
              <a:rPr lang="da-DK" sz="900" b="1" noProof="1" smtClean="0">
                <a:solidFill>
                  <a:schemeClr val="tx1"/>
                </a:solidFill>
                <a:latin typeface="Arial" panose="020B0604020202020204" pitchFamily="34" charset="0"/>
                <a:cs typeface="Arial" panose="020B0604020202020204" pitchFamily="34" charset="0"/>
              </a:rPr>
              <a:t> </a:t>
            </a:r>
            <a:r>
              <a:rPr lang="da-DK" sz="900" b="0" noProof="1" smtClean="0">
                <a:solidFill>
                  <a:schemeClr val="tx1"/>
                </a:solidFill>
                <a:latin typeface="Arial" panose="020B0604020202020204" pitchFamily="34" charset="0"/>
                <a:cs typeface="Arial" panose="020B0604020202020204" pitchFamily="34" charset="0"/>
              </a:rPr>
              <a:t>sæt hak ved</a:t>
            </a:r>
            <a:r>
              <a:rPr lang="da-DK" sz="900" b="0" baseline="0" noProof="1" smtClean="0">
                <a:solidFill>
                  <a:schemeClr val="tx1"/>
                </a:solidFill>
                <a:latin typeface="Arial" panose="020B0604020202020204" pitchFamily="34" charset="0"/>
                <a:cs typeface="Arial" panose="020B0604020202020204" pitchFamily="34" charset="0"/>
              </a:rPr>
              <a:t> </a:t>
            </a:r>
            <a:r>
              <a:rPr lang="da-DK" sz="900" b="1" noProof="1" smtClean="0">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900" b="1" noProof="1" smtClean="0">
              <a:solidFill>
                <a:schemeClr val="tx1"/>
              </a:solidFill>
              <a:latin typeface="Arial" panose="020B0604020202020204" pitchFamily="34" charset="0"/>
              <a:cs typeface="Arial" panose="020B0604020202020204" pitchFamily="34" charset="0"/>
            </a:endParaRPr>
          </a:p>
          <a:p>
            <a:pPr eaLnBrk="1" hangingPunct="1">
              <a:spcBef>
                <a:spcPts val="0"/>
              </a:spcBef>
              <a:spcAft>
                <a:spcPts val="240"/>
              </a:spcAft>
              <a:buFont typeface="+mj-lt"/>
              <a:buNone/>
              <a:defRPr/>
            </a:pPr>
            <a:r>
              <a:rPr lang="da-DK" sz="900" b="1" noProof="1" smtClean="0">
                <a:solidFill>
                  <a:schemeClr val="tx1"/>
                </a:solidFill>
                <a:latin typeface="Arial" panose="020B0604020202020204" pitchFamily="34" charset="0"/>
                <a:cs typeface="Arial" panose="020B0604020202020204" pitchFamily="34" charset="0"/>
              </a:rPr>
              <a:t>Tips</a:t>
            </a:r>
            <a:r>
              <a:rPr lang="da-DK" sz="900" noProof="1" smtClean="0">
                <a:solidFill>
                  <a:schemeClr val="tx1"/>
                </a:solidFill>
                <a:latin typeface="Arial" panose="020B0604020202020204" pitchFamily="34" charset="0"/>
                <a:cs typeface="Arial" panose="020B0604020202020204" pitchFamily="34" charset="0"/>
              </a:rPr>
              <a:t>: </a:t>
            </a:r>
            <a:r>
              <a:rPr lang="da-DK" sz="900" b="1" noProof="1" smtClean="0">
                <a:solidFill>
                  <a:schemeClr val="tx1"/>
                </a:solidFill>
                <a:latin typeface="Arial" panose="020B0604020202020204" pitchFamily="34" charset="0"/>
                <a:cs typeface="Arial" panose="020B0604020202020204" pitchFamily="34" charset="0"/>
              </a:rPr>
              <a:t>Alt + F9 </a:t>
            </a:r>
            <a:r>
              <a:rPr lang="da-DK" sz="900" noProof="1" smtClean="0">
                <a:solidFill>
                  <a:schemeClr val="tx1"/>
                </a:solidFill>
                <a:latin typeface="Arial" panose="020B0604020202020204" pitchFamily="34" charset="0"/>
                <a:cs typeface="Arial" panose="020B0604020202020204" pitchFamily="34" charset="0"/>
              </a:rPr>
              <a:t>for hurtig visning af </a:t>
            </a:r>
            <a:br>
              <a:rPr lang="da-DK" sz="900" noProof="1" smtClean="0">
                <a:solidFill>
                  <a:schemeClr val="tx1"/>
                </a:solidFill>
                <a:latin typeface="Arial" panose="020B0604020202020204" pitchFamily="34" charset="0"/>
                <a:cs typeface="Arial" panose="020B0604020202020204" pitchFamily="34" charset="0"/>
              </a:rPr>
            </a:br>
            <a:r>
              <a:rPr lang="da-DK" sz="900" noProof="1" smtClean="0">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700" noProof="1">
              <a:solidFill>
                <a:schemeClr val="tx1"/>
              </a:solidFill>
              <a:latin typeface="Arial" panose="020B0604020202020204" pitchFamily="34" charset="0"/>
              <a:cs typeface="Arial" panose="020B0604020202020204" pitchFamily="34" charset="0"/>
            </a:endParaRPr>
          </a:p>
        </p:txBody>
      </p:sp>
      <p:sp>
        <p:nvSpPr>
          <p:cNvPr id="15" name="Text Box 48"/>
          <p:cNvSpPr txBox="1">
            <a:spLocks noChangeArrowheads="1"/>
          </p:cNvSpPr>
          <p:nvPr userDrawn="1"/>
        </p:nvSpPr>
        <p:spPr bwMode="auto">
          <a:xfrm>
            <a:off x="9587169" y="1840105"/>
            <a:ext cx="246360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smtClean="0">
                <a:solidFill>
                  <a:schemeClr val="tx1"/>
                </a:solidFill>
                <a:latin typeface="Arial" panose="020B0604020202020204" pitchFamily="34" charset="0"/>
                <a:cs typeface="Arial" panose="020B0604020202020204" pitchFamily="34" charset="0"/>
              </a:rPr>
              <a:t>For at justere sidenummerering, </a:t>
            </a:r>
            <a:br>
              <a:rPr lang="da-DK" sz="1000" b="1" noProof="1" smtClean="0">
                <a:solidFill>
                  <a:schemeClr val="tx1"/>
                </a:solidFill>
                <a:latin typeface="Arial" panose="020B0604020202020204" pitchFamily="34" charset="0"/>
                <a:cs typeface="Arial" panose="020B0604020202020204" pitchFamily="34" charset="0"/>
              </a:rPr>
            </a:br>
            <a:r>
              <a:rPr lang="da-DK" sz="1000" b="1" noProof="1" smtClean="0">
                <a:solidFill>
                  <a:schemeClr val="tx1"/>
                </a:solidFill>
                <a:latin typeface="Arial" panose="020B0604020202020204" pitchFamily="34" charset="0"/>
                <a:cs typeface="Arial" panose="020B0604020202020204" pitchFamily="34" charset="0"/>
              </a:rPr>
              <a:t>dato og sidefod</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1. </a:t>
            </a:r>
            <a:r>
              <a:rPr lang="da-DK" altLang="da-DK" sz="900" noProof="1" smtClean="0">
                <a:solidFill>
                  <a:schemeClr val="tx1"/>
                </a:solidFill>
                <a:latin typeface="Arial" panose="020B0604020202020204" pitchFamily="34" charset="0"/>
                <a:cs typeface="Arial" panose="020B0604020202020204" pitchFamily="34" charset="0"/>
              </a:rPr>
              <a:t>Klik på fanen </a:t>
            </a:r>
            <a:r>
              <a:rPr lang="da-DK" altLang="da-DK" sz="900" b="1" noProof="1" smtClean="0">
                <a:solidFill>
                  <a:schemeClr val="tx1"/>
                </a:solidFill>
                <a:latin typeface="Arial" panose="020B0604020202020204" pitchFamily="34" charset="0"/>
                <a:cs typeface="Arial" panose="020B0604020202020204" pitchFamily="34" charset="0"/>
              </a:rPr>
              <a:t>Indsæt</a:t>
            </a:r>
            <a:r>
              <a:rPr lang="da-DK" altLang="da-DK" sz="900" strike="noStrike" noProof="1" smtClean="0">
                <a:solidFill>
                  <a:schemeClr val="tx1"/>
                </a:solidFill>
                <a:latin typeface="Arial" panose="020B0604020202020204" pitchFamily="34" charset="0"/>
                <a:cs typeface="Arial" panose="020B0604020202020204" pitchFamily="34" charset="0"/>
              </a:rPr>
              <a:t> </a:t>
            </a:r>
            <a:endParaRPr lang="da-DK" altLang="da-DK" sz="900" strike="sngStrike" noProof="1" smtClean="0">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smtClean="0">
                <a:solidFill>
                  <a:schemeClr val="tx1"/>
                </a:solidFill>
                <a:latin typeface="Arial" panose="020B0604020202020204" pitchFamily="34" charset="0"/>
                <a:cs typeface="Arial" panose="020B0604020202020204" pitchFamily="34" charset="0"/>
              </a:rPr>
              <a:t>2. </a:t>
            </a:r>
            <a:r>
              <a:rPr lang="da-DK" altLang="da-DK" sz="900" noProof="1" smtClean="0">
                <a:solidFill>
                  <a:schemeClr val="tx1"/>
                </a:solidFill>
                <a:latin typeface="Arial" panose="020B0604020202020204" pitchFamily="34" charset="0"/>
                <a:cs typeface="Arial" panose="020B0604020202020204" pitchFamily="34" charset="0"/>
              </a:rPr>
              <a:t>Klik </a:t>
            </a:r>
            <a:r>
              <a:rPr lang="da-DK" altLang="da-DK" sz="900" b="1" noProof="1" smtClean="0">
                <a:solidFill>
                  <a:schemeClr val="tx1"/>
                </a:solidFill>
                <a:latin typeface="Arial" panose="020B0604020202020204" pitchFamily="34" charset="0"/>
                <a:cs typeface="Arial" panose="020B0604020202020204" pitchFamily="34" charset="0"/>
              </a:rPr>
              <a:t>Sidehoved og Sidefod</a:t>
            </a:r>
            <a:br>
              <a:rPr lang="da-DK" altLang="da-DK" sz="900" b="1"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(indtast evt. tekst i sidefod)</a:t>
            </a:r>
          </a:p>
          <a:p>
            <a:pPr eaLnBrk="1" hangingPunct="1">
              <a:spcAft>
                <a:spcPts val="240"/>
              </a:spcAft>
              <a:defRPr/>
            </a:pPr>
            <a:endParaRPr lang="da-DK" sz="900" b="1" noProof="1" smtClean="0">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sz="900" noProof="1" smtClean="0">
                <a:solidFill>
                  <a:schemeClr val="tx1"/>
                </a:solidFill>
                <a:latin typeface="Arial" panose="020B0604020202020204" pitchFamily="34" charset="0"/>
                <a:cs typeface="Arial" panose="020B0604020202020204" pitchFamily="34" charset="0"/>
              </a:rPr>
              <a:t>Vælg </a:t>
            </a:r>
            <a:r>
              <a:rPr lang="da-DK" sz="900" b="1" noProof="1" smtClean="0">
                <a:solidFill>
                  <a:schemeClr val="tx1"/>
                </a:solidFill>
                <a:latin typeface="Arial" panose="020B0604020202020204" pitchFamily="34" charset="0"/>
                <a:cs typeface="Arial" panose="020B0604020202020204" pitchFamily="34" charset="0"/>
              </a:rPr>
              <a:t>Anvend på alle </a:t>
            </a:r>
            <a:r>
              <a:rPr lang="da-DK" sz="900" noProof="1" smtClean="0">
                <a:solidFill>
                  <a:schemeClr val="tx1"/>
                </a:solidFill>
                <a:latin typeface="Arial" panose="020B0604020202020204" pitchFamily="34" charset="0"/>
                <a:cs typeface="Arial" panose="020B0604020202020204" pitchFamily="34" charset="0"/>
              </a:rPr>
              <a:t>eller </a:t>
            </a:r>
            <a:r>
              <a:rPr lang="da-DK" sz="900" b="1" noProof="1" smtClean="0">
                <a:solidFill>
                  <a:schemeClr val="tx1"/>
                </a:solidFill>
                <a:latin typeface="Arial" panose="020B0604020202020204" pitchFamily="34" charset="0"/>
                <a:cs typeface="Arial" panose="020B0604020202020204" pitchFamily="34" charset="0"/>
              </a:rPr>
              <a:t>Anvend</a:t>
            </a:r>
            <a:r>
              <a:rPr lang="da-DK" sz="900" noProof="1" smtClean="0">
                <a:solidFill>
                  <a:schemeClr val="tx1"/>
                </a:solidFill>
                <a:latin typeface="Arial" panose="020B0604020202020204" pitchFamily="34" charset="0"/>
                <a:cs typeface="Arial" panose="020B0604020202020204" pitchFamily="34" charset="0"/>
              </a:rPr>
              <a:t> hvis </a:t>
            </a:r>
            <a:br>
              <a:rPr lang="da-DK" sz="900" noProof="1" smtClean="0">
                <a:solidFill>
                  <a:schemeClr val="tx1"/>
                </a:solidFill>
                <a:latin typeface="Arial" panose="020B0604020202020204" pitchFamily="34" charset="0"/>
                <a:cs typeface="Arial" panose="020B0604020202020204" pitchFamily="34" charset="0"/>
              </a:rPr>
            </a:br>
            <a:r>
              <a:rPr lang="da-DK" sz="900" noProof="1" smtClean="0">
                <a:solidFill>
                  <a:schemeClr val="tx1"/>
                </a:solidFill>
                <a:latin typeface="Arial" panose="020B0604020202020204" pitchFamily="34" charset="0"/>
                <a:cs typeface="Arial" panose="020B0604020202020204" pitchFamily="34" charset="0"/>
              </a:rPr>
              <a:t>det</a:t>
            </a:r>
            <a:br>
              <a:rPr lang="da-DK" sz="900" noProof="1" smtClean="0">
                <a:solidFill>
                  <a:schemeClr val="tx1"/>
                </a:solidFill>
                <a:latin typeface="Arial" panose="020B0604020202020204" pitchFamily="34" charset="0"/>
                <a:cs typeface="Arial" panose="020B0604020202020204" pitchFamily="34" charset="0"/>
              </a:rPr>
            </a:br>
            <a:r>
              <a:rPr lang="da-DK" sz="900" noProof="1" smtClean="0">
                <a:solidFill>
                  <a:schemeClr val="tx1"/>
                </a:solidFill>
                <a:latin typeface="Arial" panose="020B0604020202020204" pitchFamily="34" charset="0"/>
                <a:cs typeface="Arial" panose="020B0604020202020204" pitchFamily="34" charset="0"/>
              </a:rPr>
              <a:t>kun skal være på et enkelt slide</a:t>
            </a:r>
          </a:p>
          <a:p>
            <a:pPr eaLnBrk="1" hangingPunct="1">
              <a:spcAft>
                <a:spcPts val="240"/>
              </a:spcAft>
              <a:defRPr/>
            </a:pPr>
            <a:endParaRPr lang="da-DK" sz="700" noProof="1" smtClean="0">
              <a:solidFill>
                <a:schemeClr val="tx1"/>
              </a:solidFill>
              <a:latin typeface="Arial" panose="020B0604020202020204" pitchFamily="34" charset="0"/>
              <a:cs typeface="Arial" panose="020B0604020202020204" pitchFamily="34" charset="0"/>
            </a:endParaRPr>
          </a:p>
        </p:txBody>
      </p:sp>
      <p:sp>
        <p:nvSpPr>
          <p:cNvPr id="18" name="AutoShape 4"/>
          <p:cNvSpPr>
            <a:spLocks/>
          </p:cNvSpPr>
          <p:nvPr userDrawn="1"/>
        </p:nvSpPr>
        <p:spPr bwMode="gray">
          <a:xfrm>
            <a:off x="6914934"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smtClean="0">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smtClean="0">
                <a:solidFill>
                  <a:schemeClr val="tx1"/>
                </a:solidFill>
                <a:latin typeface="Arial" panose="020B0604020202020204" pitchFamily="34" charset="0"/>
                <a:cs typeface="Arial" panose="020B0604020202020204" pitchFamily="34" charset="0"/>
              </a:rPr>
              <a:t>På slides med billedpladsholder, </a:t>
            </a:r>
            <a:br>
              <a:rPr lang="da-DK" sz="900" noProof="1" smtClean="0">
                <a:solidFill>
                  <a:schemeClr val="tx1"/>
                </a:solidFill>
                <a:latin typeface="Arial" panose="020B0604020202020204" pitchFamily="34" charset="0"/>
                <a:cs typeface="Arial" panose="020B0604020202020204" pitchFamily="34" charset="0"/>
              </a:rPr>
            </a:br>
            <a:r>
              <a:rPr lang="da-DK" sz="900" noProof="1" smtClean="0">
                <a:solidFill>
                  <a:schemeClr val="tx1"/>
                </a:solidFill>
                <a:latin typeface="Arial" panose="020B0604020202020204" pitchFamily="34" charset="0"/>
                <a:cs typeface="Arial" panose="020B0604020202020204" pitchFamily="34" charset="0"/>
              </a:rPr>
              <a:t>klik på ikonet og vælg </a:t>
            </a:r>
            <a:r>
              <a:rPr lang="da-DK" sz="900" b="1" noProof="1" smtClean="0">
                <a:solidFill>
                  <a:schemeClr val="tx1"/>
                </a:solidFill>
                <a:latin typeface="Arial" panose="020B0604020202020204" pitchFamily="34" charset="0"/>
                <a:cs typeface="Arial" panose="020B0604020202020204" pitchFamily="34" charset="0"/>
              </a:rPr>
              <a:t>Indsæt</a:t>
            </a:r>
            <a:endParaRPr lang="da-DK" sz="900" b="1" noProof="1">
              <a:solidFill>
                <a:schemeClr val="tx1"/>
              </a:solidFill>
              <a:latin typeface="Arial" panose="020B0604020202020204" pitchFamily="34" charset="0"/>
              <a:cs typeface="Arial" panose="020B0604020202020204" pitchFamily="34" charset="0"/>
            </a:endParaRPr>
          </a:p>
        </p:txBody>
      </p:sp>
      <p:sp>
        <p:nvSpPr>
          <p:cNvPr id="22" name="TextBox 12"/>
          <p:cNvSpPr txBox="1">
            <a:spLocks noChangeArrowheads="1"/>
          </p:cNvSpPr>
          <p:nvPr userDrawn="1"/>
        </p:nvSpPr>
        <p:spPr bwMode="auto">
          <a:xfrm>
            <a:off x="6914934" y="2736739"/>
            <a:ext cx="23331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smtClean="0">
                <a:solidFill>
                  <a:schemeClr val="tx1"/>
                </a:solidFill>
                <a:latin typeface="Arial" panose="020B0604020202020204" pitchFamily="34" charset="0"/>
                <a:cs typeface="Arial" panose="020B0604020202020204" pitchFamily="34" charset="0"/>
              </a:rPr>
              <a:t>Beskær billede</a:t>
            </a:r>
          </a:p>
          <a:p>
            <a:pPr algn="l" eaLnBrk="1" hangingPunct="1">
              <a:spcBef>
                <a:spcPts val="0"/>
              </a:spcBef>
              <a:spcAft>
                <a:spcPts val="600"/>
              </a:spcAft>
              <a:buFontTx/>
              <a:buNone/>
              <a:defRPr/>
            </a:pPr>
            <a:r>
              <a:rPr lang="da-DK" sz="900" b="1" noProof="1" smtClean="0">
                <a:solidFill>
                  <a:schemeClr val="tx1"/>
                </a:solidFill>
                <a:latin typeface="Arial" panose="020B0604020202020204" pitchFamily="34" charset="0"/>
                <a:cs typeface="Arial" panose="020B0604020202020204" pitchFamily="34" charset="0"/>
              </a:rPr>
              <a:t>1. </a:t>
            </a:r>
            <a:r>
              <a:rPr lang="da-DK" sz="900" b="0" noProof="1" smtClean="0">
                <a:solidFill>
                  <a:schemeClr val="tx1"/>
                </a:solidFill>
                <a:latin typeface="Arial" panose="020B0604020202020204" pitchFamily="34" charset="0"/>
                <a:cs typeface="Arial" panose="020B0604020202020204" pitchFamily="34" charset="0"/>
              </a:rPr>
              <a:t>Klik </a:t>
            </a:r>
            <a:r>
              <a:rPr lang="da-DK" sz="900" b="1" noProof="1" smtClean="0">
                <a:solidFill>
                  <a:schemeClr val="tx1"/>
                </a:solidFill>
                <a:latin typeface="Arial" panose="020B0604020202020204" pitchFamily="34" charset="0"/>
                <a:cs typeface="Arial" panose="020B0604020202020204" pitchFamily="34" charset="0"/>
              </a:rPr>
              <a:t>Beskær</a:t>
            </a:r>
            <a:r>
              <a:rPr lang="da-DK" sz="900" b="0" noProof="1" smtClean="0">
                <a:solidFill>
                  <a:schemeClr val="tx1"/>
                </a:solidFill>
                <a:latin typeface="Arial" panose="020B0604020202020204" pitchFamily="34" charset="0"/>
                <a:cs typeface="Arial" panose="020B0604020202020204" pitchFamily="34" charset="0"/>
              </a:rPr>
              <a:t> for at ændre</a:t>
            </a:r>
            <a:r>
              <a:rPr lang="da-DK" sz="900" b="0" baseline="0" noProof="1" smtClean="0">
                <a:solidFill>
                  <a:schemeClr val="tx1"/>
                </a:solidFill>
                <a:latin typeface="Arial" panose="020B0604020202020204" pitchFamily="34" charset="0"/>
                <a:cs typeface="Arial" panose="020B0604020202020204" pitchFamily="34" charset="0"/>
              </a:rPr>
              <a:t> </a:t>
            </a:r>
            <a:r>
              <a:rPr lang="da-DK" sz="900" b="0" noProof="1" smtClean="0">
                <a:solidFill>
                  <a:schemeClr val="tx1"/>
                </a:solidFill>
                <a:latin typeface="Arial" panose="020B0604020202020204" pitchFamily="34" charset="0"/>
                <a:cs typeface="Arial" panose="020B0604020202020204" pitchFamily="34" charset="0"/>
              </a:rPr>
              <a:t>billedets fokus/størrelse</a:t>
            </a:r>
            <a:endParaRPr lang="da-DK" altLang="da-DK" sz="900" b="0" noProof="1" smtClean="0">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smtClean="0">
                <a:solidFill>
                  <a:schemeClr val="tx1"/>
                </a:solidFill>
                <a:latin typeface="Arial" panose="020B0604020202020204" pitchFamily="34" charset="0"/>
                <a:cs typeface="Arial" panose="020B0604020202020204" pitchFamily="34" charset="0"/>
              </a:rPr>
              <a:t>2. </a:t>
            </a:r>
            <a:r>
              <a:rPr lang="da-DK" altLang="da-DK" sz="900" b="0" noProof="1" smtClean="0">
                <a:solidFill>
                  <a:schemeClr val="tx1"/>
                </a:solidFill>
                <a:latin typeface="Arial" panose="020B0604020202020204" pitchFamily="34" charset="0"/>
                <a:cs typeface="Arial" panose="020B0604020202020204" pitchFamily="34" charset="0"/>
              </a:rPr>
              <a:t>Ønsker du at skalere billedet, så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hold </a:t>
            </a:r>
            <a:r>
              <a:rPr lang="da-DK" altLang="da-DK" sz="900" b="1" noProof="1" smtClean="0">
                <a:solidFill>
                  <a:schemeClr val="tx1"/>
                </a:solidFill>
                <a:latin typeface="Arial" panose="020B0604020202020204" pitchFamily="34" charset="0"/>
                <a:cs typeface="Arial" panose="020B0604020202020204" pitchFamily="34" charset="0"/>
              </a:rPr>
              <a:t>SHIFT</a:t>
            </a:r>
            <a:r>
              <a:rPr lang="da-DK" altLang="da-DK" sz="900" b="0" noProof="1" smtClean="0">
                <a:solidFill>
                  <a:schemeClr val="tx1"/>
                </a:solidFill>
                <a:latin typeface="Arial" panose="020B0604020202020204" pitchFamily="34" charset="0"/>
                <a:cs typeface="Arial" panose="020B0604020202020204" pitchFamily="34" charset="0"/>
              </a:rPr>
              <a:t>-knappen nede, mens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strike="noStrike" noProof="1" smtClean="0">
                <a:solidFill>
                  <a:schemeClr val="tx1"/>
                </a:solidFill>
                <a:latin typeface="Arial" panose="020B0604020202020204" pitchFamily="34" charset="0"/>
                <a:cs typeface="Arial" panose="020B0604020202020204" pitchFamily="34" charset="0"/>
              </a:rPr>
              <a:t>du trækker</a:t>
            </a:r>
            <a:r>
              <a:rPr lang="da-DK" altLang="da-DK" sz="900" b="0" noProof="1" smtClean="0">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smtClean="0">
                <a:solidFill>
                  <a:schemeClr val="tx1"/>
                </a:solidFill>
                <a:latin typeface="Arial" panose="020B0604020202020204" pitchFamily="34" charset="0"/>
                <a:cs typeface="Arial" panose="020B0604020202020204" pitchFamily="34" charset="0"/>
              </a:rPr>
              <a:t>Tips</a:t>
            </a:r>
            <a:r>
              <a:rPr lang="da-DK" sz="900" b="0" noProof="1" smtClean="0">
                <a:solidFill>
                  <a:schemeClr val="tx1"/>
                </a:solidFill>
                <a:latin typeface="Arial" panose="020B0604020202020204" pitchFamily="34" charset="0"/>
                <a:cs typeface="Arial" panose="020B0604020202020204" pitchFamily="34" charset="0"/>
              </a:rPr>
              <a:t>: Hvis du sletter billedet og </a:t>
            </a:r>
            <a:br>
              <a:rPr lang="da-DK" sz="900" b="0" noProof="1" smtClean="0">
                <a:solidFill>
                  <a:schemeClr val="tx1"/>
                </a:solidFill>
                <a:latin typeface="Arial" panose="020B0604020202020204" pitchFamily="34" charset="0"/>
                <a:cs typeface="Arial" panose="020B0604020202020204" pitchFamily="34" charset="0"/>
              </a:rPr>
            </a:br>
            <a:r>
              <a:rPr lang="da-DK" sz="900" b="0" noProof="1" smtClean="0">
                <a:solidFill>
                  <a:schemeClr val="tx1"/>
                </a:solidFill>
                <a:latin typeface="Arial" panose="020B0604020202020204" pitchFamily="34" charset="0"/>
                <a:cs typeface="Arial" panose="020B0604020202020204" pitchFamily="34" charset="0"/>
              </a:rPr>
              <a:t>indsætter et nyt, kan billedet lægge </a:t>
            </a:r>
            <a:br>
              <a:rPr lang="da-DK" sz="900" b="0" noProof="1" smtClean="0">
                <a:solidFill>
                  <a:schemeClr val="tx1"/>
                </a:solidFill>
                <a:latin typeface="Arial" panose="020B0604020202020204" pitchFamily="34" charset="0"/>
                <a:cs typeface="Arial" panose="020B0604020202020204" pitchFamily="34" charset="0"/>
              </a:rPr>
            </a:br>
            <a:r>
              <a:rPr lang="da-DK" sz="900" b="0" noProof="1" smtClean="0">
                <a:solidFill>
                  <a:schemeClr val="tx1"/>
                </a:solidFill>
                <a:latin typeface="Arial" panose="020B0604020202020204" pitchFamily="34" charset="0"/>
                <a:cs typeface="Arial" panose="020B0604020202020204" pitchFamily="34" charset="0"/>
              </a:rPr>
              <a:t>sig foran tekst og grafik. Hvis dette sker, </a:t>
            </a:r>
            <a:br>
              <a:rPr lang="da-DK" sz="900" b="0" noProof="1" smtClean="0">
                <a:solidFill>
                  <a:schemeClr val="tx1"/>
                </a:solidFill>
                <a:latin typeface="Arial" panose="020B0604020202020204" pitchFamily="34" charset="0"/>
                <a:cs typeface="Arial" panose="020B0604020202020204" pitchFamily="34" charset="0"/>
              </a:rPr>
            </a:br>
            <a:r>
              <a:rPr lang="da-DK" sz="900" b="0" noProof="1" smtClean="0">
                <a:solidFill>
                  <a:schemeClr val="tx1"/>
                </a:solidFill>
                <a:latin typeface="Arial" panose="020B0604020202020204" pitchFamily="34" charset="0"/>
                <a:cs typeface="Arial" panose="020B0604020202020204" pitchFamily="34" charset="0"/>
              </a:rPr>
              <a:t>højreklik på billedet og vælg </a:t>
            </a:r>
            <a:r>
              <a:rPr lang="da-DK" sz="900" b="1" noProof="1" smtClean="0">
                <a:solidFill>
                  <a:schemeClr val="tx1"/>
                </a:solidFill>
                <a:latin typeface="Arial" panose="020B0604020202020204" pitchFamily="34" charset="0"/>
                <a:cs typeface="Arial" panose="020B0604020202020204" pitchFamily="34" charset="0"/>
              </a:rPr>
              <a:t>Placer bagest</a:t>
            </a:r>
            <a:endParaRPr lang="da-DK" altLang="da-DK" sz="900" b="0" noProof="1" smtClean="0">
              <a:solidFill>
                <a:schemeClr val="tx1"/>
              </a:solidFill>
              <a:latin typeface="Arial" panose="020B0604020202020204" pitchFamily="34" charset="0"/>
              <a:cs typeface="Arial" panose="020B0604020202020204" pitchFamily="34" charset="0"/>
            </a:endParaRPr>
          </a:p>
        </p:txBody>
      </p:sp>
      <p:sp>
        <p:nvSpPr>
          <p:cNvPr id="12" name="Text Box 48"/>
          <p:cNvSpPr txBox="1">
            <a:spLocks noChangeArrowheads="1"/>
          </p:cNvSpPr>
          <p:nvPr userDrawn="1"/>
        </p:nvSpPr>
        <p:spPr bwMode="auto">
          <a:xfrm>
            <a:off x="3871262" y="1835220"/>
            <a:ext cx="24636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smtClean="0">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1. </a:t>
            </a:r>
            <a:r>
              <a:rPr lang="da-DK" altLang="da-DK" sz="900" noProof="1" smtClean="0">
                <a:solidFill>
                  <a:schemeClr val="tx1"/>
                </a:solidFill>
                <a:latin typeface="Arial" panose="020B0604020202020204" pitchFamily="34" charset="0"/>
                <a:cs typeface="Arial" panose="020B0604020202020204" pitchFamily="34" charset="0"/>
              </a:rPr>
              <a:t>Klik på fanen </a:t>
            </a:r>
            <a:r>
              <a:rPr lang="da-DK" altLang="da-DK" sz="900" b="1" noProof="1" smtClean="0">
                <a:solidFill>
                  <a:schemeClr val="tx1"/>
                </a:solidFill>
                <a:latin typeface="Arial" panose="020B0604020202020204" pitchFamily="34" charset="0"/>
                <a:cs typeface="Arial" panose="020B0604020202020204" pitchFamily="34" charset="0"/>
              </a:rPr>
              <a:t>Hjem</a:t>
            </a:r>
            <a:endParaRPr lang="da-DK" altLang="da-DK" sz="900" b="1" strike="sngStrike" noProof="1" smtClean="0">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2.</a:t>
            </a:r>
            <a:r>
              <a:rPr lang="da-DK" altLang="da-DK" sz="900" b="1" baseline="0" noProof="1" smtClean="0">
                <a:solidFill>
                  <a:schemeClr val="tx1"/>
                </a:solidFill>
                <a:latin typeface="Arial" panose="020B0604020202020204" pitchFamily="34" charset="0"/>
                <a:cs typeface="Arial" panose="020B0604020202020204" pitchFamily="34" charset="0"/>
              </a:rPr>
              <a:t> </a:t>
            </a:r>
            <a:r>
              <a:rPr lang="da-DK" altLang="da-DK" sz="900" noProof="1" smtClean="0">
                <a:solidFill>
                  <a:schemeClr val="tx1"/>
                </a:solidFill>
                <a:latin typeface="Arial" panose="020B0604020202020204" pitchFamily="34" charset="0"/>
                <a:cs typeface="Arial" panose="020B0604020202020204" pitchFamily="34" charset="0"/>
              </a:rPr>
              <a:t>Klik på menupunktet </a:t>
            </a:r>
            <a:r>
              <a:rPr lang="da-DK" altLang="da-DK" sz="900" b="1" baseline="0" noProof="1" smtClean="0">
                <a:solidFill>
                  <a:schemeClr val="tx1"/>
                </a:solidFill>
                <a:latin typeface="Arial" panose="020B0604020202020204" pitchFamily="34" charset="0"/>
                <a:cs typeface="Arial" panose="020B0604020202020204" pitchFamily="34" charset="0"/>
              </a:rPr>
              <a:t>Nyt Slide </a:t>
            </a:r>
            <a:r>
              <a:rPr lang="da-DK" altLang="da-DK" sz="900" noProof="1" smtClean="0">
                <a:solidFill>
                  <a:schemeClr val="tx1"/>
                </a:solidFill>
                <a:latin typeface="Arial" panose="020B0604020202020204" pitchFamily="34" charset="0"/>
                <a:cs typeface="Arial" panose="020B0604020202020204" pitchFamily="34" charset="0"/>
              </a:rPr>
              <a:t>for </a:t>
            </a:r>
            <a:br>
              <a:rPr lang="da-DK" altLang="da-DK" sz="900" noProof="1" smtClean="0">
                <a:solidFill>
                  <a:schemeClr val="tx1"/>
                </a:solidFill>
                <a:latin typeface="Arial" panose="020B0604020202020204" pitchFamily="34" charset="0"/>
                <a:cs typeface="Arial" panose="020B0604020202020204" pitchFamily="34" charset="0"/>
              </a:rPr>
            </a:br>
            <a:r>
              <a:rPr lang="da-DK" altLang="da-DK" sz="900" noProof="1" smtClean="0">
                <a:solidFill>
                  <a:schemeClr val="tx1"/>
                </a:solidFill>
                <a:latin typeface="Arial" panose="020B0604020202020204" pitchFamily="34" charset="0"/>
                <a:cs typeface="Arial" panose="020B0604020202020204" pitchFamily="34" charset="0"/>
              </a:rPr>
              <a:t>at</a:t>
            </a:r>
            <a:r>
              <a:rPr lang="da-DK" altLang="da-DK" sz="900" baseline="0" noProof="1" smtClean="0">
                <a:solidFill>
                  <a:schemeClr val="tx1"/>
                </a:solidFill>
                <a:latin typeface="Arial" panose="020B0604020202020204" pitchFamily="34" charset="0"/>
                <a:cs typeface="Arial" panose="020B0604020202020204" pitchFamily="34" charset="0"/>
              </a:rPr>
              <a:t> indsætte nyt slide</a:t>
            </a:r>
            <a:endParaRPr lang="da-DK" altLang="da-DK" sz="900" noProof="1" smtClean="0">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smtClean="0">
                <a:solidFill>
                  <a:schemeClr val="tx1"/>
                </a:solidFill>
                <a:latin typeface="Arial" panose="020B0604020202020204" pitchFamily="34" charset="0"/>
                <a:cs typeface="Arial" panose="020B0604020202020204" pitchFamily="34" charset="0"/>
              </a:rPr>
              <a:t>3. </a:t>
            </a:r>
            <a:r>
              <a:rPr lang="da-DK" altLang="da-DK" sz="900" noProof="1" smtClean="0">
                <a:solidFill>
                  <a:schemeClr val="tx1"/>
                </a:solidFill>
                <a:latin typeface="Arial" panose="020B0604020202020204" pitchFamily="34" charset="0"/>
                <a:cs typeface="Arial" panose="020B0604020202020204" pitchFamily="34" charset="0"/>
              </a:rPr>
              <a:t>Vælg </a:t>
            </a:r>
            <a:r>
              <a:rPr lang="da-DK" altLang="da-DK" sz="900" b="1" noProof="1" smtClean="0">
                <a:solidFill>
                  <a:schemeClr val="tx1"/>
                </a:solidFill>
                <a:latin typeface="Arial" panose="020B0604020202020204" pitchFamily="34" charset="0"/>
                <a:cs typeface="Arial" panose="020B0604020202020204" pitchFamily="34" charset="0"/>
              </a:rPr>
              <a:t>Layout</a:t>
            </a:r>
            <a:r>
              <a:rPr lang="da-DK" altLang="da-DK" sz="900" baseline="0" noProof="1" smtClean="0">
                <a:solidFill>
                  <a:schemeClr val="tx1"/>
                </a:solidFill>
                <a:latin typeface="Arial" panose="020B0604020202020204" pitchFamily="34" charset="0"/>
                <a:cs typeface="Arial" panose="020B0604020202020204" pitchFamily="34" charset="0"/>
              </a:rPr>
              <a:t> for at ændre dit </a:t>
            </a:r>
            <a:br>
              <a:rPr lang="da-DK" altLang="da-DK" sz="900" baseline="0" noProof="1" smtClean="0">
                <a:solidFill>
                  <a:schemeClr val="tx1"/>
                </a:solidFill>
                <a:latin typeface="Arial" panose="020B0604020202020204" pitchFamily="34" charset="0"/>
                <a:cs typeface="Arial" panose="020B0604020202020204" pitchFamily="34" charset="0"/>
              </a:rPr>
            </a:br>
            <a:r>
              <a:rPr lang="da-DK" altLang="da-DK" sz="900" baseline="0" noProof="1" smtClean="0">
                <a:solidFill>
                  <a:schemeClr val="tx1"/>
                </a:solidFill>
                <a:latin typeface="Arial" panose="020B0604020202020204" pitchFamily="34" charset="0"/>
                <a:cs typeface="Arial" panose="020B0604020202020204" pitchFamily="34" charset="0"/>
              </a:rPr>
              <a:t>nuværende layout til et alternativt</a:t>
            </a:r>
            <a:endParaRPr lang="da-DK" sz="900" b="1" noProof="1" smtClean="0">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3878141" y="3276574"/>
            <a:ext cx="233314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smtClean="0">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smtClean="0">
                <a:solidFill>
                  <a:schemeClr val="tx1"/>
                </a:solidFill>
                <a:latin typeface="Arial" panose="020B0604020202020204" pitchFamily="34" charset="0"/>
                <a:cs typeface="Arial" panose="020B0604020202020204" pitchFamily="34" charset="0"/>
              </a:rPr>
              <a:t>1.</a:t>
            </a:r>
            <a:r>
              <a:rPr lang="da-DK" altLang="da-DK" sz="900" noProof="1" smtClean="0">
                <a:solidFill>
                  <a:schemeClr val="tx1"/>
                </a:solidFill>
                <a:latin typeface="Arial" panose="020B0604020202020204" pitchFamily="34" charset="0"/>
                <a:cs typeface="Arial" panose="020B0604020202020204" pitchFamily="34" charset="0"/>
              </a:rPr>
              <a:t> Klik på fanen </a:t>
            </a:r>
            <a:r>
              <a:rPr lang="da-DK" altLang="da-DK" sz="900" b="1" noProof="1" smtClean="0">
                <a:solidFill>
                  <a:schemeClr val="tx1"/>
                </a:solidFill>
                <a:latin typeface="Arial" panose="020B0604020202020204" pitchFamily="34" charset="0"/>
                <a:cs typeface="Arial" panose="020B0604020202020204" pitchFamily="34" charset="0"/>
              </a:rPr>
              <a:t>Hjem</a:t>
            </a:r>
            <a:endParaRPr lang="da-DK" altLang="da-DK" sz="900" strike="sngStrike" noProof="1"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smtClean="0">
                <a:solidFill>
                  <a:schemeClr val="tx1"/>
                </a:solidFill>
                <a:latin typeface="Arial" panose="020B0604020202020204" pitchFamily="34" charset="0"/>
                <a:cs typeface="Arial" panose="020B0604020202020204" pitchFamily="34" charset="0"/>
              </a:rPr>
              <a:t>2.</a:t>
            </a:r>
            <a:r>
              <a:rPr lang="da-DK" altLang="da-DK" sz="900" b="1" baseline="0" noProof="1" smtClean="0">
                <a:solidFill>
                  <a:schemeClr val="tx1"/>
                </a:solidFill>
                <a:latin typeface="Arial" panose="020B0604020202020204" pitchFamily="34" charset="0"/>
                <a:cs typeface="Arial" panose="020B0604020202020204" pitchFamily="34" charset="0"/>
              </a:rPr>
              <a:t> </a:t>
            </a:r>
            <a:r>
              <a:rPr lang="da-DK" altLang="da-DK" sz="900" noProof="1" smtClean="0">
                <a:solidFill>
                  <a:schemeClr val="tx1"/>
                </a:solidFill>
                <a:latin typeface="Arial" panose="020B0604020202020204" pitchFamily="34" charset="0"/>
                <a:cs typeface="Arial" panose="020B0604020202020204" pitchFamily="34" charset="0"/>
              </a:rPr>
              <a:t>Vælg</a:t>
            </a:r>
            <a:r>
              <a:rPr lang="da-DK" altLang="da-DK" sz="900" baseline="0" noProof="1" smtClean="0">
                <a:solidFill>
                  <a:schemeClr val="tx1"/>
                </a:solidFill>
                <a:latin typeface="Arial" panose="020B0604020202020204" pitchFamily="34" charset="0"/>
                <a:cs typeface="Arial" panose="020B0604020202020204" pitchFamily="34" charset="0"/>
              </a:rPr>
              <a:t> </a:t>
            </a:r>
            <a:r>
              <a:rPr lang="da-DK" altLang="da-DK" sz="900" b="1" baseline="0" noProof="1" smtClean="0">
                <a:solidFill>
                  <a:schemeClr val="tx1"/>
                </a:solidFill>
                <a:latin typeface="Arial" panose="020B0604020202020204" pitchFamily="34" charset="0"/>
                <a:cs typeface="Arial" panose="020B0604020202020204" pitchFamily="34" charset="0"/>
              </a:rPr>
              <a:t>Nulstil</a:t>
            </a:r>
            <a:r>
              <a:rPr lang="da-DK" altLang="da-DK" sz="900" b="1" noProof="1" smtClean="0">
                <a:solidFill>
                  <a:schemeClr val="tx1"/>
                </a:solidFill>
                <a:latin typeface="Arial" panose="020B0604020202020204" pitchFamily="34" charset="0"/>
                <a:cs typeface="Arial" panose="020B0604020202020204" pitchFamily="34" charset="0"/>
              </a:rPr>
              <a:t> </a:t>
            </a:r>
            <a:r>
              <a:rPr lang="da-DK" altLang="da-DK" sz="900" noProof="1" smtClean="0">
                <a:solidFill>
                  <a:schemeClr val="tx1"/>
                </a:solidFill>
                <a:latin typeface="Arial" panose="020B0604020202020204" pitchFamily="34" charset="0"/>
                <a:cs typeface="Arial" panose="020B0604020202020204" pitchFamily="34" charset="0"/>
              </a:rPr>
              <a:t>for at</a:t>
            </a:r>
            <a:r>
              <a:rPr lang="da-DK" altLang="da-DK" sz="900" baseline="0" noProof="1" smtClean="0">
                <a:solidFill>
                  <a:schemeClr val="tx1"/>
                </a:solidFill>
                <a:latin typeface="Arial" panose="020B0604020202020204" pitchFamily="34" charset="0"/>
                <a:cs typeface="Arial" panose="020B0604020202020204" pitchFamily="34" charset="0"/>
              </a:rPr>
              <a:t> nulstille </a:t>
            </a:r>
            <a:r>
              <a:rPr lang="da-DK" sz="900" baseline="0" noProof="1" smtClean="0">
                <a:solidFill>
                  <a:schemeClr val="tx1"/>
                </a:solidFill>
                <a:latin typeface="Arial" panose="020B0604020202020204" pitchFamily="34" charset="0"/>
                <a:cs typeface="Arial" panose="020B0604020202020204" pitchFamily="34" charset="0"/>
              </a:rPr>
              <a:t>placering, størrelse og formatering af pladsholdere </a:t>
            </a:r>
            <a:br>
              <a:rPr lang="da-DK" sz="900" baseline="0" noProof="1" smtClean="0">
                <a:solidFill>
                  <a:schemeClr val="tx1"/>
                </a:solidFill>
                <a:latin typeface="Arial" panose="020B0604020202020204" pitchFamily="34" charset="0"/>
                <a:cs typeface="Arial" panose="020B0604020202020204" pitchFamily="34" charset="0"/>
              </a:rPr>
            </a:br>
            <a:r>
              <a:rPr lang="da-DK" sz="900" baseline="0" noProof="1" smtClean="0">
                <a:solidFill>
                  <a:schemeClr val="tx1"/>
                </a:solidFill>
                <a:latin typeface="Arial" panose="020B0604020202020204" pitchFamily="34" charset="0"/>
                <a:cs typeface="Arial" panose="020B0604020202020204" pitchFamily="34" charset="0"/>
              </a:rPr>
              <a:t>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auto">
          <a:xfrm>
            <a:off x="6170613" y="466791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7" name="Rectangle 6"/>
          <p:cNvSpPr>
            <a:spLocks noChangeArrowheads="1"/>
          </p:cNvSpPr>
          <p:nvPr userDrawn="1"/>
        </p:nvSpPr>
        <p:spPr bwMode="auto">
          <a:xfrm>
            <a:off x="4202545" y="57173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pic>
        <p:nvPicPr>
          <p:cNvPr id="29" name="Billede 28"/>
          <p:cNvPicPr>
            <a:picLocks noChangeAspect="1"/>
          </p:cNvPicPr>
          <p:nvPr userDrawn="1"/>
        </p:nvPicPr>
        <p:blipFill>
          <a:blip r:embed="rId2"/>
          <a:stretch>
            <a:fillRect/>
          </a:stretch>
        </p:blipFill>
        <p:spPr>
          <a:xfrm>
            <a:off x="8916609" y="2912438"/>
            <a:ext cx="337400" cy="321707"/>
          </a:xfrm>
          <a:prstGeom prst="rect">
            <a:avLst/>
          </a:prstGeom>
        </p:spPr>
      </p:pic>
      <p:pic>
        <p:nvPicPr>
          <p:cNvPr id="30" name="Billede 29"/>
          <p:cNvPicPr>
            <a:picLocks noChangeAspect="1"/>
          </p:cNvPicPr>
          <p:nvPr userDrawn="1"/>
        </p:nvPicPr>
        <p:blipFill rotWithShape="1">
          <a:blip r:embed="rId3"/>
          <a:srcRect l="2931" r="60888"/>
          <a:stretch/>
        </p:blipFill>
        <p:spPr>
          <a:xfrm>
            <a:off x="5959543" y="2075507"/>
            <a:ext cx="363713" cy="647461"/>
          </a:xfrm>
          <a:prstGeom prst="rect">
            <a:avLst/>
          </a:prstGeom>
        </p:spPr>
      </p:pic>
      <p:pic>
        <p:nvPicPr>
          <p:cNvPr id="31" name="Picture 4"/>
          <p:cNvPicPr>
            <a:picLocks noChangeAspect="1"/>
          </p:cNvPicPr>
          <p:nvPr userDrawn="1"/>
        </p:nvPicPr>
        <p:blipFill>
          <a:blip r:embed="rId4"/>
          <a:stretch>
            <a:fillRect/>
          </a:stretch>
        </p:blipFill>
        <p:spPr>
          <a:xfrm>
            <a:off x="8916609" y="2032669"/>
            <a:ext cx="262151" cy="256054"/>
          </a:xfrm>
          <a:prstGeom prst="rect">
            <a:avLst/>
          </a:prstGeom>
        </p:spPr>
      </p:pic>
      <p:pic>
        <p:nvPicPr>
          <p:cNvPr id="32" name="Billede 31"/>
          <p:cNvPicPr>
            <a:picLocks noChangeAspect="1"/>
          </p:cNvPicPr>
          <p:nvPr userDrawn="1"/>
        </p:nvPicPr>
        <p:blipFill>
          <a:blip r:embed="rId5"/>
          <a:stretch>
            <a:fillRect/>
          </a:stretch>
        </p:blipFill>
        <p:spPr>
          <a:xfrm>
            <a:off x="5959543" y="2758633"/>
            <a:ext cx="612361" cy="197840"/>
          </a:xfrm>
          <a:prstGeom prst="rect">
            <a:avLst/>
          </a:prstGeom>
        </p:spPr>
      </p:pic>
      <p:pic>
        <p:nvPicPr>
          <p:cNvPr id="33" name="Billede 32"/>
          <p:cNvPicPr>
            <a:picLocks noChangeAspect="1"/>
          </p:cNvPicPr>
          <p:nvPr userDrawn="1"/>
        </p:nvPicPr>
        <p:blipFill>
          <a:blip r:embed="rId6"/>
          <a:stretch>
            <a:fillRect/>
          </a:stretch>
        </p:blipFill>
        <p:spPr>
          <a:xfrm>
            <a:off x="5959543" y="3802370"/>
            <a:ext cx="547241" cy="197798"/>
          </a:xfrm>
          <a:prstGeom prst="rect">
            <a:avLst/>
          </a:prstGeom>
        </p:spPr>
      </p:pic>
      <p:pic>
        <p:nvPicPr>
          <p:cNvPr id="34" name="Billede 33"/>
          <p:cNvPicPr>
            <a:picLocks noChangeAspect="1"/>
          </p:cNvPicPr>
          <p:nvPr userDrawn="1"/>
        </p:nvPicPr>
        <p:blipFill>
          <a:blip r:embed="rId7"/>
          <a:stretch>
            <a:fillRect/>
          </a:stretch>
        </p:blipFill>
        <p:spPr>
          <a:xfrm>
            <a:off x="8907825" y="3356020"/>
            <a:ext cx="359695" cy="335309"/>
          </a:xfrm>
          <a:prstGeom prst="rect">
            <a:avLst/>
          </a:prstGeom>
        </p:spPr>
      </p:pic>
      <p:sp>
        <p:nvSpPr>
          <p:cNvPr id="39" name="AutoShape 4"/>
          <p:cNvSpPr>
            <a:spLocks/>
          </p:cNvSpPr>
          <p:nvPr userDrawn="1"/>
        </p:nvSpPr>
        <p:spPr bwMode="gray">
          <a:xfrm>
            <a:off x="538163" y="2951688"/>
            <a:ext cx="2365141"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da-DK" altLang="da-DK" sz="1000" b="1" noProof="1" smtClean="0">
                <a:solidFill>
                  <a:srgbClr val="4A4E54"/>
                </a:solidFill>
                <a:latin typeface="Arial" panose="020B0604020202020204" pitchFamily="34" charset="0"/>
                <a:cs typeface="Arial" panose="020B0604020202020204" pitchFamily="34" charset="0"/>
              </a:rPr>
              <a:t>Tekst og punktopstilling</a:t>
            </a:r>
          </a:p>
          <a:p>
            <a:pPr marL="0" marR="0" indent="0" algn="l" defTabSz="914400" rtl="0" eaLnBrk="1" fontAlgn="auto" latinLnBrk="0" hangingPunct="1">
              <a:lnSpc>
                <a:spcPct val="100000"/>
              </a:lnSpc>
              <a:spcBef>
                <a:spcPts val="0"/>
              </a:spcBef>
              <a:spcAft>
                <a:spcPts val="600"/>
              </a:spcAft>
              <a:buClrTx/>
              <a:buSzTx/>
              <a:buFontTx/>
              <a:buNone/>
              <a:tabLst/>
              <a:defRPr/>
            </a:pPr>
            <a:r>
              <a:rPr lang="da-DK" altLang="da-DK" sz="900" noProof="1" smtClean="0">
                <a:solidFill>
                  <a:srgbClr val="4A4E54"/>
                </a:solidFill>
                <a:latin typeface="Arial" panose="020B0604020202020204" pitchFamily="34" charset="0"/>
                <a:cs typeface="Arial" panose="020B0604020202020204" pitchFamily="34" charset="0"/>
              </a:rPr>
              <a:t>Efter</a:t>
            </a:r>
            <a:r>
              <a:rPr lang="da-DK" altLang="da-DK" sz="900" baseline="0" noProof="1" smtClean="0">
                <a:solidFill>
                  <a:srgbClr val="4A4E54"/>
                </a:solidFill>
                <a:latin typeface="Arial" panose="020B0604020202020204" pitchFamily="34" charset="0"/>
                <a:cs typeface="Arial" panose="020B0604020202020204" pitchFamily="34" charset="0"/>
              </a:rPr>
              <a:t> indsættelse af underoverskrift, </a:t>
            </a:r>
            <a:br>
              <a:rPr lang="da-DK" altLang="da-DK" sz="900" baseline="0" noProof="1" smtClean="0">
                <a:solidFill>
                  <a:srgbClr val="4A4E54"/>
                </a:solidFill>
                <a:latin typeface="Arial" panose="020B0604020202020204" pitchFamily="34" charset="0"/>
                <a:cs typeface="Arial" panose="020B0604020202020204" pitchFamily="34" charset="0"/>
              </a:rPr>
            </a:br>
            <a:r>
              <a:rPr lang="da-DK" altLang="da-DK" sz="900" baseline="0" noProof="1" smtClean="0">
                <a:solidFill>
                  <a:srgbClr val="4A4E54"/>
                </a:solidFill>
                <a:latin typeface="Arial" panose="020B0604020202020204" pitchFamily="34" charset="0"/>
                <a:cs typeface="Arial" panose="020B0604020202020204" pitchFamily="34" charset="0"/>
              </a:rPr>
              <a:t>k</a:t>
            </a:r>
            <a:r>
              <a:rPr lang="da-DK" altLang="da-DK" sz="900" noProof="1" smtClean="0">
                <a:solidFill>
                  <a:srgbClr val="4A4E54"/>
                </a:solidFill>
                <a:latin typeface="Arial" panose="020B0604020202020204" pitchFamily="34" charset="0"/>
                <a:cs typeface="Arial" panose="020B0604020202020204" pitchFamily="34" charset="0"/>
              </a:rPr>
              <a:t>lik</a:t>
            </a:r>
            <a:r>
              <a:rPr lang="da-DK" altLang="da-DK" sz="900" baseline="0" noProof="1" smtClean="0">
                <a:solidFill>
                  <a:srgbClr val="4A4E54"/>
                </a:solidFill>
                <a:latin typeface="Arial" panose="020B0604020202020204" pitchFamily="34" charset="0"/>
                <a:cs typeface="Arial" panose="020B0604020202020204" pitchFamily="34" charset="0"/>
              </a:rPr>
              <a:t> på </a:t>
            </a:r>
            <a:r>
              <a:rPr lang="da-DK" altLang="da-DK" sz="900" b="1" baseline="0" noProof="1" smtClean="0">
                <a:solidFill>
                  <a:srgbClr val="4A4E54"/>
                </a:solidFill>
                <a:latin typeface="Arial" panose="020B0604020202020204" pitchFamily="34" charset="0"/>
                <a:cs typeface="Arial" panose="020B0604020202020204" pitchFamily="34" charset="0"/>
              </a:rPr>
              <a:t>ENTER</a:t>
            </a:r>
            <a:r>
              <a:rPr lang="da-DK" altLang="da-DK" sz="900" baseline="0" noProof="1" smtClean="0">
                <a:solidFill>
                  <a:srgbClr val="4A4E54"/>
                </a:solidFill>
                <a:latin typeface="Arial" panose="020B0604020202020204" pitchFamily="34" charset="0"/>
                <a:cs typeface="Arial" panose="020B0604020202020204" pitchFamily="34" charset="0"/>
              </a:rPr>
              <a:t> først, derefter </a:t>
            </a:r>
            <a:r>
              <a:rPr lang="da-DK" altLang="da-DK" sz="900" b="1" noProof="1" smtClean="0">
                <a:solidFill>
                  <a:srgbClr val="4A4E54"/>
                </a:solidFill>
                <a:latin typeface="Arial" panose="020B0604020202020204" pitchFamily="34" charset="0"/>
                <a:cs typeface="Arial" panose="020B0604020202020204" pitchFamily="34" charset="0"/>
              </a:rPr>
              <a:t>TAB</a:t>
            </a:r>
            <a:r>
              <a:rPr lang="da-DK" altLang="da-DK" sz="900" noProof="1" smtClean="0">
                <a:solidFill>
                  <a:srgbClr val="4A4E54"/>
                </a:solidFill>
                <a:latin typeface="Arial" panose="020B0604020202020204" pitchFamily="34" charset="0"/>
                <a:cs typeface="Arial" panose="020B0604020202020204" pitchFamily="34" charset="0"/>
              </a:rPr>
              <a:t>-tasten én gang for at hoppe til almindelig tekst</a:t>
            </a:r>
          </a:p>
          <a:p>
            <a:pPr algn="l">
              <a:spcAft>
                <a:spcPts val="600"/>
              </a:spcAft>
              <a:defRPr/>
            </a:pPr>
            <a:r>
              <a:rPr lang="da-DK" altLang="da-DK" sz="900" noProof="1" smtClean="0">
                <a:solidFill>
                  <a:srgbClr val="4A4E54"/>
                </a:solidFill>
                <a:latin typeface="Arial" panose="020B0604020202020204" pitchFamily="34" charset="0"/>
                <a:cs typeface="Arial" panose="020B0604020202020204" pitchFamily="34" charset="0"/>
              </a:rPr>
              <a:t>Klik på </a:t>
            </a:r>
            <a:r>
              <a:rPr lang="da-DK" altLang="da-DK" sz="900" b="1" noProof="1" smtClean="0">
                <a:solidFill>
                  <a:srgbClr val="4A4E54"/>
                </a:solidFill>
                <a:latin typeface="Arial" panose="020B0604020202020204" pitchFamily="34" charset="0"/>
                <a:cs typeface="Arial" panose="020B0604020202020204" pitchFamily="34" charset="0"/>
              </a:rPr>
              <a:t>TAB</a:t>
            </a:r>
            <a:r>
              <a:rPr lang="da-DK" altLang="da-DK" sz="900" noProof="1" smtClean="0">
                <a:solidFill>
                  <a:srgbClr val="4A4E54"/>
                </a:solidFill>
                <a:latin typeface="Arial" panose="020B0604020202020204" pitchFamily="34" charset="0"/>
                <a:cs typeface="Arial" panose="020B0604020202020204" pitchFamily="34" charset="0"/>
              </a:rPr>
              <a:t>-tasten</a:t>
            </a:r>
            <a:r>
              <a:rPr lang="da-DK" altLang="da-DK" sz="900" baseline="0" noProof="1" smtClean="0">
                <a:solidFill>
                  <a:srgbClr val="4A4E54"/>
                </a:solidFill>
                <a:latin typeface="Arial" panose="020B0604020202020204" pitchFamily="34" charset="0"/>
                <a:cs typeface="Arial" panose="020B0604020202020204" pitchFamily="34" charset="0"/>
              </a:rPr>
              <a:t> én gang til for at få </a:t>
            </a:r>
            <a:r>
              <a:rPr lang="da-DK" altLang="da-DK" sz="900" noProof="1" smtClean="0">
                <a:solidFill>
                  <a:srgbClr val="4A4E54"/>
                </a:solidFill>
                <a:latin typeface="Arial" panose="020B0604020202020204" pitchFamily="34" charset="0"/>
                <a:cs typeface="Arial" panose="020B0604020202020204" pitchFamily="34" charset="0"/>
              </a:rPr>
              <a:t>Niveau 3-5</a:t>
            </a:r>
            <a:r>
              <a:rPr lang="da-DK" altLang="da-DK" sz="900" b="1" noProof="1" smtClean="0">
                <a:solidFill>
                  <a:srgbClr val="4A4E54"/>
                </a:solidFill>
                <a:latin typeface="Arial" panose="020B0604020202020204" pitchFamily="34" charset="0"/>
                <a:cs typeface="Arial" panose="020B0604020202020204" pitchFamily="34" charset="0"/>
              </a:rPr>
              <a:t> = </a:t>
            </a:r>
            <a:r>
              <a:rPr lang="da-DK" altLang="da-DK" sz="900" b="0" noProof="1" smtClean="0">
                <a:solidFill>
                  <a:srgbClr val="4A4E54"/>
                </a:solidFill>
                <a:latin typeface="Arial" panose="020B0604020202020204" pitchFamily="34" charset="0"/>
                <a:cs typeface="Arial" panose="020B0604020202020204" pitchFamily="34" charset="0"/>
              </a:rPr>
              <a:t>Punktopstilling</a:t>
            </a:r>
            <a:r>
              <a:rPr lang="da-DK" altLang="da-DK" sz="900" noProof="1" smtClean="0">
                <a:solidFill>
                  <a:srgbClr val="4A4E54"/>
                </a:solidFill>
                <a:latin typeface="Arial" panose="020B0604020202020204" pitchFamily="34" charset="0"/>
                <a:cs typeface="Arial" panose="020B0604020202020204" pitchFamily="34" charset="0"/>
              </a:rPr>
              <a:t> </a:t>
            </a:r>
          </a:p>
          <a:p>
            <a:pPr algn="l">
              <a:spcAft>
                <a:spcPts val="600"/>
              </a:spcAft>
              <a:defRPr/>
            </a:pPr>
            <a:r>
              <a:rPr lang="da-DK" altLang="da-DK" sz="900" b="0" noProof="1" smtClean="0">
                <a:solidFill>
                  <a:srgbClr val="4A4E54"/>
                </a:solidFill>
                <a:latin typeface="Arial" panose="020B0604020202020204" pitchFamily="34" charset="0"/>
                <a:cs typeface="Arial" panose="020B0604020202020204" pitchFamily="34" charset="0"/>
              </a:rPr>
              <a:t>Brug </a:t>
            </a:r>
            <a:r>
              <a:rPr lang="da-DK" altLang="da-DK" sz="900" b="1" noProof="1" smtClean="0">
                <a:solidFill>
                  <a:srgbClr val="4A4E54"/>
                </a:solidFill>
                <a:latin typeface="Arial" panose="020B0604020202020204" pitchFamily="34" charset="0"/>
                <a:cs typeface="Arial" panose="020B0604020202020204" pitchFamily="34" charset="0"/>
              </a:rPr>
              <a:t>SHIFT+TAB</a:t>
            </a:r>
            <a:r>
              <a:rPr lang="da-DK" altLang="da-DK" sz="900" b="0" noProof="1" smtClean="0">
                <a:solidFill>
                  <a:srgbClr val="4A4E54"/>
                </a:solidFill>
                <a:latin typeface="Arial" panose="020B0604020202020204" pitchFamily="34" charset="0"/>
                <a:cs typeface="Arial" panose="020B0604020202020204" pitchFamily="34" charset="0"/>
              </a:rPr>
              <a:t>-tasterne for at hoppe tilbage i niveauerne</a:t>
            </a:r>
            <a:endParaRPr lang="da-DK" altLang="da-DK" sz="900" b="1" noProof="1" smtClean="0">
              <a:solidFill>
                <a:srgbClr val="4A4E54"/>
              </a:solidFill>
              <a:latin typeface="Arial" panose="020B0604020202020204" pitchFamily="34" charset="0"/>
              <a:cs typeface="Arial" panose="020B0604020202020204" pitchFamily="34" charset="0"/>
            </a:endParaRPr>
          </a:p>
          <a:p>
            <a:pPr algn="l">
              <a:spcAft>
                <a:spcPts val="600"/>
              </a:spcAft>
              <a:defRPr/>
            </a:pPr>
            <a:r>
              <a:rPr lang="da-DK" altLang="da-DK" sz="900" noProof="1" smtClean="0">
                <a:solidFill>
                  <a:srgbClr val="4A4E54"/>
                </a:solidFill>
                <a:latin typeface="Arial" panose="020B0604020202020204" pitchFamily="34" charset="0"/>
                <a:cs typeface="Arial" panose="020B0604020202020204" pitchFamily="34" charset="0"/>
              </a:rPr>
              <a:t>Ønsker du at </a:t>
            </a:r>
            <a:r>
              <a:rPr lang="da-DK" altLang="da-DK" sz="900" b="1" noProof="1" smtClean="0">
                <a:solidFill>
                  <a:srgbClr val="4A4E54"/>
                </a:solidFill>
                <a:latin typeface="Arial" panose="020B0604020202020204" pitchFamily="34" charset="0"/>
                <a:cs typeface="Arial" panose="020B0604020202020204" pitchFamily="34" charset="0"/>
              </a:rPr>
              <a:t>starte med bullet </a:t>
            </a:r>
            <a:r>
              <a:rPr lang="da-DK" altLang="da-DK" sz="900" noProof="1" smtClean="0">
                <a:solidFill>
                  <a:srgbClr val="4A4E54"/>
                </a:solidFill>
                <a:latin typeface="Arial" panose="020B0604020202020204" pitchFamily="34" charset="0"/>
                <a:cs typeface="Arial" panose="020B0604020202020204" pitchFamily="34" charset="0"/>
              </a:rPr>
              <a:t>niveau, </a:t>
            </a:r>
            <a:br>
              <a:rPr lang="da-DK" altLang="da-DK" sz="900" noProof="1" smtClean="0">
                <a:solidFill>
                  <a:srgbClr val="4A4E54"/>
                </a:solidFill>
                <a:latin typeface="Arial" panose="020B0604020202020204" pitchFamily="34" charset="0"/>
                <a:cs typeface="Arial" panose="020B0604020202020204" pitchFamily="34" charset="0"/>
              </a:rPr>
            </a:br>
            <a:r>
              <a:rPr lang="da-DK" altLang="da-DK" sz="900" noProof="1" smtClean="0">
                <a:solidFill>
                  <a:srgbClr val="4A4E54"/>
                </a:solidFill>
                <a:latin typeface="Arial" panose="020B0604020202020204" pitchFamily="34" charset="0"/>
                <a:cs typeface="Arial" panose="020B0604020202020204" pitchFamily="34" charset="0"/>
              </a:rPr>
              <a:t>klik i</a:t>
            </a:r>
            <a:r>
              <a:rPr lang="da-DK" altLang="da-DK" sz="900" baseline="0" noProof="1" smtClean="0">
                <a:solidFill>
                  <a:srgbClr val="4A4E54"/>
                </a:solidFill>
                <a:latin typeface="Arial" panose="020B0604020202020204" pitchFamily="34" charset="0"/>
                <a:cs typeface="Arial" panose="020B0604020202020204" pitchFamily="34" charset="0"/>
              </a:rPr>
              <a:t> pladsholderen og klik </a:t>
            </a:r>
            <a:r>
              <a:rPr lang="da-DK" altLang="da-DK" sz="900" b="1" baseline="0" noProof="1" smtClean="0">
                <a:solidFill>
                  <a:srgbClr val="4A4E54"/>
                </a:solidFill>
                <a:latin typeface="Arial" panose="020B0604020202020204" pitchFamily="34" charset="0"/>
                <a:cs typeface="Arial" panose="020B0604020202020204" pitchFamily="34" charset="0"/>
              </a:rPr>
              <a:t>TAB</a:t>
            </a:r>
            <a:r>
              <a:rPr lang="da-DK" altLang="da-DK" sz="900" baseline="0" noProof="1" smtClean="0">
                <a:solidFill>
                  <a:srgbClr val="4A4E54"/>
                </a:solidFill>
                <a:latin typeface="Arial" panose="020B0604020202020204" pitchFamily="34" charset="0"/>
                <a:cs typeface="Arial" panose="020B0604020202020204" pitchFamily="34" charset="0"/>
              </a:rPr>
              <a:t> 2 gange.</a:t>
            </a:r>
          </a:p>
          <a:p>
            <a:pPr algn="l">
              <a:spcAft>
                <a:spcPts val="600"/>
              </a:spcAft>
              <a:defRPr/>
            </a:pPr>
            <a:r>
              <a:rPr lang="da-DK" altLang="da-DK" sz="900" noProof="1" smtClean="0">
                <a:solidFill>
                  <a:srgbClr val="4A4E54"/>
                </a:solidFill>
                <a:latin typeface="Arial" panose="020B0604020202020204" pitchFamily="34" charset="0"/>
                <a:cs typeface="Arial" panose="020B0604020202020204" pitchFamily="34" charset="0"/>
              </a:rPr>
              <a:t>Alternativt kan </a:t>
            </a:r>
            <a:r>
              <a:rPr lang="da-DK" altLang="da-DK" sz="900" b="1" noProof="1" smtClean="0">
                <a:solidFill>
                  <a:srgbClr val="4A4E54"/>
                </a:solidFill>
                <a:latin typeface="Arial" panose="020B0604020202020204" pitchFamily="34" charset="0"/>
                <a:cs typeface="Arial" panose="020B0604020202020204" pitchFamily="34" charset="0"/>
              </a:rPr>
              <a:t>Forøg og Formindsk listeniveau </a:t>
            </a:r>
            <a:r>
              <a:rPr lang="da-DK" altLang="da-DK" sz="900" noProof="1" smtClean="0">
                <a:solidFill>
                  <a:srgbClr val="4A4E54"/>
                </a:solidFill>
                <a:latin typeface="Arial" panose="020B0604020202020204" pitchFamily="34" charset="0"/>
                <a:cs typeface="Arial" panose="020B0604020202020204" pitchFamily="34" charset="0"/>
              </a:rPr>
              <a:t>bruges til at hoppe mellem </a:t>
            </a:r>
            <a:br>
              <a:rPr lang="da-DK" altLang="da-DK" sz="900" noProof="1" smtClean="0">
                <a:solidFill>
                  <a:srgbClr val="4A4E54"/>
                </a:solidFill>
                <a:latin typeface="Arial" panose="020B0604020202020204" pitchFamily="34" charset="0"/>
                <a:cs typeface="Arial" panose="020B0604020202020204" pitchFamily="34" charset="0"/>
              </a:rPr>
            </a:br>
            <a:r>
              <a:rPr lang="da-DK" altLang="da-DK" sz="900" noProof="1" smtClean="0">
                <a:solidFill>
                  <a:srgbClr val="4A4E54"/>
                </a:solidFill>
                <a:latin typeface="Arial" panose="020B0604020202020204" pitchFamily="34" charset="0"/>
                <a:cs typeface="Arial" panose="020B0604020202020204" pitchFamily="34" charset="0"/>
              </a:rPr>
              <a:t>tekst-typografierne</a:t>
            </a:r>
          </a:p>
        </p:txBody>
      </p:sp>
      <p:grpSp>
        <p:nvGrpSpPr>
          <p:cNvPr id="3" name="Group 2"/>
          <p:cNvGrpSpPr/>
          <p:nvPr userDrawn="1"/>
        </p:nvGrpSpPr>
        <p:grpSpPr>
          <a:xfrm>
            <a:off x="2651441" y="4755409"/>
            <a:ext cx="927684" cy="196850"/>
            <a:chOff x="-1055644" y="4420473"/>
            <a:chExt cx="927684" cy="196850"/>
          </a:xfrm>
        </p:grpSpPr>
        <p:grpSp>
          <p:nvGrpSpPr>
            <p:cNvPr id="40" name="Gruppe 3"/>
            <p:cNvGrpSpPr>
              <a:grpSpLocks/>
            </p:cNvGrpSpPr>
            <p:nvPr userDrawn="1"/>
          </p:nvGrpSpPr>
          <p:grpSpPr bwMode="auto">
            <a:xfrm>
              <a:off x="-1055644" y="4420473"/>
              <a:ext cx="419099" cy="196850"/>
              <a:chOff x="2003715" y="2630782"/>
              <a:chExt cx="417987" cy="196850"/>
            </a:xfrm>
          </p:grpSpPr>
          <p:pic>
            <p:nvPicPr>
              <p:cNvPr id="44" name="Billed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3715" y="2630782"/>
                <a:ext cx="412750" cy="196850"/>
              </a:xfrm>
              <a:prstGeom prst="rect">
                <a:avLst/>
              </a:prstGeom>
              <a:noFill/>
              <a:ln w="3175">
                <a:solidFill>
                  <a:schemeClr val="tx1">
                    <a:lumMod val="20000"/>
                    <a:lumOff val="80000"/>
                  </a:schemeClr>
                </a:solidFill>
                <a:miter lim="800000"/>
                <a:headEnd/>
                <a:tailEnd/>
              </a:ln>
              <a:effectLst>
                <a:outerShdw blurRad="25400" dist="254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45" name="Rounded Rectangle 12"/>
              <p:cNvSpPr/>
              <p:nvPr/>
            </p:nvSpPr>
            <p:spPr bwMode="auto">
              <a:xfrm>
                <a:off x="2225374" y="2641895"/>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grpSp>
        <p:grpSp>
          <p:nvGrpSpPr>
            <p:cNvPr id="41" name="Gruppe 2"/>
            <p:cNvGrpSpPr>
              <a:grpSpLocks/>
            </p:cNvGrpSpPr>
            <p:nvPr userDrawn="1"/>
          </p:nvGrpSpPr>
          <p:grpSpPr bwMode="auto">
            <a:xfrm>
              <a:off x="-540710" y="4420473"/>
              <a:ext cx="412750" cy="196850"/>
              <a:chOff x="2535866" y="3062017"/>
              <a:chExt cx="413649" cy="196850"/>
            </a:xfrm>
          </p:grpSpPr>
          <p:pic>
            <p:nvPicPr>
              <p:cNvPr id="42" name="Billed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44703" y="3062017"/>
                <a:ext cx="404812" cy="196850"/>
              </a:xfrm>
              <a:prstGeom prst="rect">
                <a:avLst/>
              </a:prstGeom>
              <a:noFill/>
              <a:ln w="3175">
                <a:solidFill>
                  <a:schemeClr val="tx1">
                    <a:lumMod val="20000"/>
                    <a:lumOff val="80000"/>
                  </a:schemeClr>
                </a:solidFill>
                <a:miter lim="800000"/>
                <a:headEnd/>
                <a:tailEnd/>
              </a:ln>
              <a:effectLst>
                <a:outerShdw blurRad="25400" dist="254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43" name="Rounded Rectangle 12"/>
              <p:cNvSpPr/>
              <p:nvPr/>
            </p:nvSpPr>
            <p:spPr bwMode="auto">
              <a:xfrm>
                <a:off x="2535866" y="3073130"/>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grpSp>
      </p:grpSp>
      <p:grpSp>
        <p:nvGrpSpPr>
          <p:cNvPr id="23" name="Gruppe 12"/>
          <p:cNvGrpSpPr/>
          <p:nvPr userDrawn="1"/>
        </p:nvGrpSpPr>
        <p:grpSpPr>
          <a:xfrm>
            <a:off x="2463844" y="5352689"/>
            <a:ext cx="1271521" cy="972590"/>
            <a:chOff x="-1399481" y="5645123"/>
            <a:chExt cx="1271521" cy="972590"/>
          </a:xfrm>
        </p:grpSpPr>
        <p:pic>
          <p:nvPicPr>
            <p:cNvPr id="25" name="Billede 3"/>
            <p:cNvPicPr>
              <a:picLocks noChangeAspect="1"/>
            </p:cNvPicPr>
            <p:nvPr userDrawn="1"/>
          </p:nvPicPr>
          <p:blipFill rotWithShape="1">
            <a:blip r:embed="rId10"/>
            <a:srcRect b="49467"/>
            <a:stretch/>
          </p:blipFill>
          <p:spPr>
            <a:xfrm>
              <a:off x="-1296624" y="5718302"/>
              <a:ext cx="1168664" cy="899411"/>
            </a:xfrm>
            <a:prstGeom prst="rect">
              <a:avLst/>
            </a:prstGeom>
          </p:spPr>
        </p:pic>
        <p:pic>
          <p:nvPicPr>
            <p:cNvPr id="35" name="Billede 4"/>
            <p:cNvPicPr>
              <a:picLocks noChangeAspect="1"/>
            </p:cNvPicPr>
            <p:nvPr userDrawn="1"/>
          </p:nvPicPr>
          <p:blipFill>
            <a:blip r:embed="rId11"/>
            <a:stretch>
              <a:fillRect/>
            </a:stretch>
          </p:blipFill>
          <p:spPr>
            <a:xfrm>
              <a:off x="-1399481" y="5645123"/>
              <a:ext cx="323810" cy="209524"/>
            </a:xfrm>
            <a:prstGeom prst="rect">
              <a:avLst/>
            </a:prstGeom>
          </p:spPr>
        </p:pic>
        <p:sp>
          <p:nvSpPr>
            <p:cNvPr id="36" name="Afrundet rektangel 5"/>
            <p:cNvSpPr/>
            <p:nvPr userDrawn="1"/>
          </p:nvSpPr>
          <p:spPr>
            <a:xfrm>
              <a:off x="-833395" y="5983551"/>
              <a:ext cx="705435" cy="16571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cxnSp>
          <p:nvCxnSpPr>
            <p:cNvPr id="37" name="Lige forbindelse 8"/>
            <p:cNvCxnSpPr>
              <a:stCxn id="25" idx="1"/>
            </p:cNvCxnSpPr>
            <p:nvPr userDrawn="1"/>
          </p:nvCxnSpPr>
          <p:spPr>
            <a:xfrm>
              <a:off x="-1296624" y="6168008"/>
              <a:ext cx="1168664" cy="38963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ge forbindelse 29"/>
            <p:cNvCxnSpPr>
              <a:endCxn id="25" idx="3"/>
            </p:cNvCxnSpPr>
            <p:nvPr userDrawn="1"/>
          </p:nvCxnSpPr>
          <p:spPr>
            <a:xfrm flipV="1">
              <a:off x="-1296624" y="6168008"/>
              <a:ext cx="1168664" cy="38963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 Placeholder 2"/>
          <p:cNvSpPr txBox="1">
            <a:spLocks/>
          </p:cNvSpPr>
          <p:nvPr userDrawn="1"/>
        </p:nvSpPr>
        <p:spPr>
          <a:xfrm>
            <a:off x="538163" y="2074617"/>
            <a:ext cx="3063681" cy="77570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Palatino Linotype" panose="02040502050505030304" pitchFamily="18" charset="0"/>
              <a:buChar char="​"/>
              <a:defRPr sz="2600" kern="1200">
                <a:solidFill>
                  <a:srgbClr val="005A9B"/>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ct val="90000"/>
              </a:lnSpc>
              <a:spcBef>
                <a:spcPts val="0"/>
              </a:spcBef>
              <a:buFont typeface="Palatino Linotype" panose="02040502050505030304" pitchFamily="18" charset="0"/>
              <a:buChar char="​"/>
              <a:defRPr sz="2600" kern="1200">
                <a:solidFill>
                  <a:schemeClr val="tx1"/>
                </a:solidFill>
                <a:latin typeface="Palatino Linotype" panose="02040502050505030304" pitchFamily="18" charset="0"/>
                <a:ea typeface="+mn-ea"/>
                <a:cs typeface="+mn-cs"/>
              </a:defRPr>
            </a:lvl2pPr>
            <a:lvl3pPr marL="270000" indent="-270000" algn="l" defTabSz="914400" rtl="0" eaLnBrk="1" latinLnBrk="0" hangingPunct="1">
              <a:lnSpc>
                <a:spcPct val="90000"/>
              </a:lnSpc>
              <a:spcBef>
                <a:spcPts val="0"/>
              </a:spcBef>
              <a:buFont typeface="Palatino Linotype" panose="02040502050505030304" pitchFamily="18" charset="0"/>
              <a:buChar char="•"/>
              <a:defRPr sz="2600" kern="1200">
                <a:solidFill>
                  <a:schemeClr val="tx1"/>
                </a:solidFill>
                <a:latin typeface="Palatino Linotype" panose="02040502050505030304" pitchFamily="18" charset="0"/>
                <a:ea typeface="+mn-ea"/>
                <a:cs typeface="+mn-cs"/>
              </a:defRPr>
            </a:lvl3pPr>
            <a:lvl4pPr marL="504000" indent="-234000" algn="l" defTabSz="914400" rtl="0" eaLnBrk="1" latinLnBrk="0" hangingPunct="1">
              <a:lnSpc>
                <a:spcPct val="90000"/>
              </a:lnSpc>
              <a:spcBef>
                <a:spcPts val="0"/>
              </a:spcBef>
              <a:buFontTx/>
              <a:buChar char="•"/>
              <a:defRPr sz="2200" kern="1200">
                <a:solidFill>
                  <a:schemeClr val="tx1"/>
                </a:solidFill>
                <a:latin typeface="Palatino Linotype" panose="02040502050505030304" pitchFamily="18" charset="0"/>
                <a:ea typeface="+mn-ea"/>
                <a:cs typeface="+mn-cs"/>
              </a:defRPr>
            </a:lvl4pPr>
            <a:lvl5pPr marL="702000" indent="-198000" algn="l" defTabSz="914400" rtl="0" eaLnBrk="1" latinLnBrk="0" hangingPunct="1">
              <a:lnSpc>
                <a:spcPct val="90000"/>
              </a:lnSpc>
              <a:spcBef>
                <a:spcPts val="0"/>
              </a:spcBef>
              <a:buFontTx/>
              <a:buChar char="•"/>
              <a:defRPr sz="1800" kern="1200">
                <a:solidFill>
                  <a:schemeClr val="tx1"/>
                </a:solidFill>
                <a:latin typeface="Palatino Linotype" panose="02040502050505030304" pitchFamily="18" charset="0"/>
                <a:ea typeface="+mn-ea"/>
                <a:cs typeface="+mn-cs"/>
              </a:defRPr>
            </a:lvl5pPr>
            <a:lvl6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6pPr>
            <a:lvl7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7pPr>
            <a:lvl8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8pPr>
            <a:lvl9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9pPr>
          </a:lstStyle>
          <a:p>
            <a:pPr>
              <a:lnSpc>
                <a:spcPct val="97000"/>
              </a:lnSpc>
            </a:pPr>
            <a:r>
              <a:rPr lang="da-DK" sz="1000" noProof="1" smtClean="0"/>
              <a:t>Første niveau = Underoverskrift (farvet)</a:t>
            </a:r>
          </a:p>
          <a:p>
            <a:pPr lvl="1">
              <a:lnSpc>
                <a:spcPct val="97000"/>
              </a:lnSpc>
            </a:pPr>
            <a:r>
              <a:rPr lang="da-DK" sz="1000" noProof="1" smtClean="0">
                <a:latin typeface="Verdana" panose="020B0604030504040204" pitchFamily="34" charset="0"/>
                <a:ea typeface="Verdana" panose="020B0604030504040204" pitchFamily="34" charset="0"/>
                <a:cs typeface="Verdana" panose="020B0604030504040204" pitchFamily="34" charset="0"/>
              </a:rPr>
              <a:t>Andet niveau = Almindelig tekst (grå)</a:t>
            </a:r>
          </a:p>
          <a:p>
            <a:pPr marL="108000" lvl="2" indent="-108000">
              <a:lnSpc>
                <a:spcPct val="97000"/>
              </a:lnSpc>
            </a:pPr>
            <a:r>
              <a:rPr lang="da-DK" sz="1000" noProof="1" smtClean="0">
                <a:latin typeface="Verdana" panose="020B0604030504040204" pitchFamily="34" charset="0"/>
                <a:ea typeface="Verdana" panose="020B0604030504040204" pitchFamily="34" charset="0"/>
                <a:cs typeface="Verdana" panose="020B0604030504040204" pitchFamily="34" charset="0"/>
              </a:rPr>
              <a:t>Tredje niveau = Bullet niveau (grå)</a:t>
            </a:r>
          </a:p>
          <a:p>
            <a:pPr marL="216000" lvl="3" indent="-108000">
              <a:lnSpc>
                <a:spcPct val="97000"/>
              </a:lnSpc>
            </a:pPr>
            <a:r>
              <a:rPr lang="da-DK" sz="1000" noProof="1" smtClean="0">
                <a:latin typeface="Verdana" panose="020B0604030504040204" pitchFamily="34" charset="0"/>
                <a:ea typeface="Verdana" panose="020B0604030504040204" pitchFamily="34" charset="0"/>
                <a:cs typeface="Verdana" panose="020B0604030504040204" pitchFamily="34" charset="0"/>
              </a:rPr>
              <a:t>Fjerde niveau = Bullet niveau</a:t>
            </a:r>
          </a:p>
          <a:p>
            <a:pPr marL="324000" lvl="4" indent="-108000">
              <a:lnSpc>
                <a:spcPct val="97000"/>
              </a:lnSpc>
            </a:pPr>
            <a:r>
              <a:rPr lang="da-DK" sz="1000" noProof="1" smtClean="0">
                <a:latin typeface="Verdana" panose="020B0604030504040204" pitchFamily="34" charset="0"/>
                <a:ea typeface="Verdana" panose="020B0604030504040204" pitchFamily="34" charset="0"/>
                <a:cs typeface="Verdana" panose="020B0604030504040204" pitchFamily="34" charset="0"/>
              </a:rPr>
              <a:t>Femte niveau = Bullet niveau</a:t>
            </a:r>
          </a:p>
        </p:txBody>
      </p:sp>
      <p:sp>
        <p:nvSpPr>
          <p:cNvPr id="2" name="TextBox 1"/>
          <p:cNvSpPr txBox="1"/>
          <p:nvPr userDrawn="1"/>
        </p:nvSpPr>
        <p:spPr>
          <a:xfrm>
            <a:off x="550255" y="5348722"/>
            <a:ext cx="2915259" cy="1217256"/>
          </a:xfrm>
          <a:prstGeom prst="rect">
            <a:avLst/>
          </a:prstGeom>
          <a:noFill/>
        </p:spPr>
        <p:txBody>
          <a:bodyPr wrap="square" lIns="0" tIns="0" rIns="0" bIns="0" rtlCol="0">
            <a:spAutoFit/>
          </a:bodyPr>
          <a:lstStyle/>
          <a:p>
            <a:pPr algn="l">
              <a:spcAft>
                <a:spcPts val="600"/>
              </a:spcAft>
              <a:defRPr/>
            </a:pPr>
            <a:r>
              <a:rPr lang="da-DK" altLang="da-DK" sz="1000" b="1" noProof="1" smtClean="0">
                <a:solidFill>
                  <a:srgbClr val="4A4E54"/>
                </a:solidFill>
                <a:latin typeface="Arial" panose="020B0604020202020204" pitchFamily="34" charset="0"/>
                <a:cs typeface="Arial" panose="020B0604020202020204" pitchFamily="34" charset="0"/>
              </a:rPr>
              <a:t>Vælg ny tekst farve til </a:t>
            </a:r>
            <a:br>
              <a:rPr lang="da-DK" altLang="da-DK" sz="1000" b="1" noProof="1" smtClean="0">
                <a:solidFill>
                  <a:srgbClr val="4A4E54"/>
                </a:solidFill>
                <a:latin typeface="Arial" panose="020B0604020202020204" pitchFamily="34" charset="0"/>
                <a:cs typeface="Arial" panose="020B0604020202020204" pitchFamily="34" charset="0"/>
              </a:rPr>
            </a:br>
            <a:r>
              <a:rPr lang="da-DK" altLang="da-DK" sz="1000" b="1" noProof="1" smtClean="0">
                <a:solidFill>
                  <a:srgbClr val="4A4E54"/>
                </a:solidFill>
                <a:latin typeface="Arial" panose="020B0604020202020204" pitchFamily="34" charset="0"/>
                <a:cs typeface="Arial" panose="020B0604020202020204" pitchFamily="34" charset="0"/>
              </a:rPr>
              <a:t>underoverskrift</a:t>
            </a:r>
          </a:p>
          <a:p>
            <a:pPr algn="l">
              <a:spcAft>
                <a:spcPts val="600"/>
              </a:spcAft>
              <a:defRPr/>
            </a:pPr>
            <a:r>
              <a:rPr lang="da-DK" altLang="da-DK" sz="900" b="1" noProof="1" smtClean="0">
                <a:solidFill>
                  <a:srgbClr val="4A4E54"/>
                </a:solidFill>
                <a:latin typeface="Arial" panose="020B0604020202020204" pitchFamily="34" charset="0"/>
                <a:cs typeface="Arial" panose="020B0604020202020204" pitchFamily="34" charset="0"/>
              </a:rPr>
              <a:t>1. </a:t>
            </a:r>
            <a:r>
              <a:rPr lang="da-DK" altLang="da-DK" sz="900" b="0" noProof="1" smtClean="0">
                <a:solidFill>
                  <a:srgbClr val="4A4E54"/>
                </a:solidFill>
                <a:latin typeface="Arial" panose="020B0604020202020204" pitchFamily="34" charset="0"/>
                <a:cs typeface="Arial" panose="020B0604020202020204" pitchFamily="34" charset="0"/>
              </a:rPr>
              <a:t>Markér</a:t>
            </a:r>
            <a:r>
              <a:rPr lang="da-DK" altLang="da-DK" sz="900" b="0" baseline="0" noProof="1" smtClean="0">
                <a:solidFill>
                  <a:srgbClr val="4A4E54"/>
                </a:solidFill>
                <a:latin typeface="Arial" panose="020B0604020202020204" pitchFamily="34" charset="0"/>
                <a:cs typeface="Arial" panose="020B0604020202020204" pitchFamily="34" charset="0"/>
              </a:rPr>
              <a:t> teksten og vælg ny farve </a:t>
            </a:r>
            <a:br>
              <a:rPr lang="da-DK" altLang="da-DK" sz="900" b="0" baseline="0" noProof="1" smtClean="0">
                <a:solidFill>
                  <a:srgbClr val="4A4E54"/>
                </a:solidFill>
                <a:latin typeface="Arial" panose="020B0604020202020204" pitchFamily="34" charset="0"/>
                <a:cs typeface="Arial" panose="020B0604020202020204" pitchFamily="34" charset="0"/>
              </a:rPr>
            </a:br>
            <a:r>
              <a:rPr lang="da-DK" altLang="da-DK" sz="900" b="0" baseline="0" noProof="1" smtClean="0">
                <a:solidFill>
                  <a:srgbClr val="4A4E54"/>
                </a:solidFill>
                <a:latin typeface="Arial" panose="020B0604020202020204" pitchFamily="34" charset="0"/>
                <a:cs typeface="Arial" panose="020B0604020202020204" pitchFamily="34" charset="0"/>
              </a:rPr>
              <a:t>fra </a:t>
            </a:r>
            <a:r>
              <a:rPr lang="da-DK" altLang="da-DK" sz="900" b="1" i="0" baseline="0" noProof="1" smtClean="0">
                <a:solidFill>
                  <a:srgbClr val="4A4E54"/>
                </a:solidFill>
                <a:latin typeface="Arial" panose="020B0604020202020204" pitchFamily="34" charset="0"/>
                <a:cs typeface="Arial" panose="020B0604020202020204" pitchFamily="34" charset="0"/>
              </a:rPr>
              <a:t>Skiftfarve</a:t>
            </a:r>
            <a:r>
              <a:rPr lang="da-DK" altLang="da-DK" sz="900" b="0" baseline="0" noProof="1" smtClean="0">
                <a:solidFill>
                  <a:srgbClr val="4A4E54"/>
                </a:solidFill>
                <a:latin typeface="Arial" panose="020B0604020202020204" pitchFamily="34" charset="0"/>
                <a:cs typeface="Arial" panose="020B0604020202020204" pitchFamily="34" charset="0"/>
              </a:rPr>
              <a:t>-knappen</a:t>
            </a:r>
            <a:endParaRPr lang="da-DK" altLang="da-DK" sz="900" b="0" noProof="1" smtClean="0">
              <a:solidFill>
                <a:srgbClr val="4A4E54"/>
              </a:solidFill>
              <a:latin typeface="Arial" panose="020B0604020202020204" pitchFamily="34" charset="0"/>
              <a:cs typeface="Arial" panose="020B0604020202020204" pitchFamily="34" charset="0"/>
            </a:endParaRPr>
          </a:p>
          <a:p>
            <a:pPr algn="l">
              <a:spcAft>
                <a:spcPts val="600"/>
              </a:spcAft>
              <a:defRPr/>
            </a:pPr>
            <a:r>
              <a:rPr lang="da-DK" altLang="da-DK" sz="900" b="1" noProof="1" smtClean="0">
                <a:solidFill>
                  <a:srgbClr val="4A4E54"/>
                </a:solidFill>
                <a:latin typeface="Arial" panose="020B0604020202020204" pitchFamily="34" charset="0"/>
                <a:cs typeface="Arial" panose="020B0604020202020204" pitchFamily="34" charset="0"/>
              </a:rPr>
              <a:t>2. </a:t>
            </a:r>
            <a:r>
              <a:rPr lang="da-DK" altLang="da-DK" sz="900" b="0" noProof="1" smtClean="0">
                <a:solidFill>
                  <a:srgbClr val="4A4E54"/>
                </a:solidFill>
                <a:latin typeface="Arial" panose="020B0604020202020204" pitchFamily="34" charset="0"/>
                <a:cs typeface="Arial" panose="020B0604020202020204" pitchFamily="34" charset="0"/>
              </a:rPr>
              <a:t>Vælg mellem Farve 1-6 </a:t>
            </a:r>
            <a:br>
              <a:rPr lang="da-DK" altLang="da-DK" sz="900" b="0" noProof="1" smtClean="0">
                <a:solidFill>
                  <a:srgbClr val="4A4E54"/>
                </a:solidFill>
                <a:latin typeface="Arial" panose="020B0604020202020204" pitchFamily="34" charset="0"/>
                <a:cs typeface="Arial" panose="020B0604020202020204" pitchFamily="34" charset="0"/>
              </a:rPr>
            </a:br>
            <a:r>
              <a:rPr lang="da-DK" altLang="da-DK" sz="900" b="0" noProof="1" smtClean="0">
                <a:solidFill>
                  <a:srgbClr val="4A4E54"/>
                </a:solidFill>
                <a:latin typeface="Arial" panose="020B0604020202020204" pitchFamily="34" charset="0"/>
                <a:cs typeface="Arial" panose="020B0604020202020204" pitchFamily="34" charset="0"/>
              </a:rPr>
              <a:t>fra KABs farveskema</a:t>
            </a:r>
          </a:p>
          <a:p>
            <a:pPr algn="l">
              <a:lnSpc>
                <a:spcPct val="90000"/>
              </a:lnSpc>
            </a:pPr>
            <a:endParaRPr lang="da-DK" sz="900" dirty="0" err="1" smtClean="0">
              <a:latin typeface="Palatino Linotype" panose="02040502050505030304" pitchFamily="18" charset="0"/>
            </a:endParaRPr>
          </a:p>
        </p:txBody>
      </p:sp>
    </p:spTree>
    <p:extLst>
      <p:ext uri="{BB962C8B-B14F-4D97-AF65-F5344CB8AC3E}">
        <p14:creationId xmlns:p14="http://schemas.microsoft.com/office/powerpoint/2010/main" val="33265577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hold +grafik">
    <p:spTree>
      <p:nvGrpSpPr>
        <p:cNvPr id="1" name=""/>
        <p:cNvGrpSpPr/>
        <p:nvPr/>
      </p:nvGrpSpPr>
      <p:grpSpPr>
        <a:xfrm>
          <a:off x="0" y="0"/>
          <a:ext cx="0" cy="0"/>
          <a:chOff x="0" y="0"/>
          <a:chExt cx="0" cy="0"/>
        </a:xfrm>
      </p:grpSpPr>
      <p:sp>
        <p:nvSpPr>
          <p:cNvPr id="9" name="SecondaryColor"/>
          <p:cNvSpPr/>
          <p:nvPr userDrawn="1"/>
        </p:nvSpPr>
        <p:spPr>
          <a:xfrm>
            <a:off x="7258050" y="4451477"/>
            <a:ext cx="4935600" cy="2406523"/>
          </a:xfrm>
          <a:prstGeom prst="triangle">
            <a:avLst>
              <a:gd name="adj" fmla="val 100000"/>
            </a:avLst>
          </a:prstGeom>
          <a:solidFill>
            <a:srgbClr val="D2D3D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2" name="PrimaryTextColor"/>
          <p:cNvSpPr>
            <a:spLocks noGrp="1"/>
          </p:cNvSpPr>
          <p:nvPr>
            <p:ph type="title" hasCustomPrompt="1"/>
          </p:nvPr>
        </p:nvSpPr>
        <p:spPr/>
        <p:txBody>
          <a:bodyPr/>
          <a:lstStyle>
            <a:lvl1pPr>
              <a:defRPr/>
            </a:lvl1pPr>
          </a:lstStyle>
          <a:p>
            <a:r>
              <a:rPr lang="da-DK" dirty="0" smtClean="0"/>
              <a:t>Indsæt overskrift i maksimalt en linje</a:t>
            </a:r>
            <a:endParaRPr lang="da-DK" dirty="0"/>
          </a:p>
        </p:txBody>
      </p:sp>
      <p:sp>
        <p:nvSpPr>
          <p:cNvPr id="3" name="Content Placeholder 2"/>
          <p:cNvSpPr>
            <a:spLocks noGrp="1"/>
          </p:cNvSpPr>
          <p:nvPr>
            <p:ph idx="1" hasCustomPrompt="1"/>
          </p:nvPr>
        </p:nvSpPr>
        <p:spPr>
          <a:xfrm>
            <a:off x="540000" y="1422400"/>
            <a:ext cx="11109600" cy="4892675"/>
          </a:xfrm>
        </p:spPr>
        <p:txBody>
          <a:bodyPr/>
          <a:lstStyle/>
          <a:p>
            <a:pPr lvl="0"/>
            <a:r>
              <a:rPr lang="da-DK" dirty="0" smtClean="0"/>
              <a:t>Brug TAB og Shift+TAB til at skifte tekst- og bulletniveau. Stå på ny linje inden du trykker på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Pladsholder til slidenummer 10"/>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792142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0000" y="1422400"/>
            <a:ext cx="5220000" cy="4892673"/>
          </a:xfrm>
        </p:spPr>
        <p:txBody>
          <a:bodyPr/>
          <a:lstStyle/>
          <a:p>
            <a:pPr lvl="0"/>
            <a:r>
              <a:rPr lang="da-DK" dirty="0" smtClean="0"/>
              <a:t>Brug TAB og Shift+TAB til at skifte tekst- og bulletniveau. Stå på ny linje inden du trykker på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Content Placeholder 3"/>
          <p:cNvSpPr>
            <a:spLocks noGrp="1"/>
          </p:cNvSpPr>
          <p:nvPr>
            <p:ph sz="half" idx="2" hasCustomPrompt="1"/>
          </p:nvPr>
        </p:nvSpPr>
        <p:spPr>
          <a:xfrm>
            <a:off x="6427960" y="1422401"/>
            <a:ext cx="5221114" cy="4892672"/>
          </a:xfrm>
        </p:spPr>
        <p:txBody>
          <a:bodyPr/>
          <a:lstStyle/>
          <a:p>
            <a:pPr lvl="0"/>
            <a:r>
              <a:rPr lang="da-DK" dirty="0" smtClean="0"/>
              <a:t>Brug TAB og Shift+TAB til at skifte tekst- og bulletniveau. Stå på ny linje inden du trykker på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slidenummer 11"/>
          <p:cNvSpPr>
            <a:spLocks noGrp="1"/>
          </p:cNvSpPr>
          <p:nvPr>
            <p:ph type="sldNum" sz="quarter" idx="11"/>
          </p:nvPr>
        </p:nvSpPr>
        <p:spPr/>
        <p:txBody>
          <a:bodyPr/>
          <a:lstStyle/>
          <a:p>
            <a:r>
              <a:rPr lang="da-DK" dirty="0" smtClean="0"/>
              <a:t>Side </a:t>
            </a:r>
            <a:fld id="{45D37B1E-C366-494F-A587-962AD9AABC83}" type="slidenum">
              <a:rPr lang="da-DK" smtClean="0"/>
              <a:pPr/>
              <a:t>‹nr.›</a:t>
            </a:fld>
            <a:endParaRPr lang="da-DK" dirty="0"/>
          </a:p>
        </p:txBody>
      </p:sp>
      <p:sp>
        <p:nvSpPr>
          <p:cNvPr id="15" name="PrimaryTextColor"/>
          <p:cNvSpPr>
            <a:spLocks noGrp="1"/>
          </p:cNvSpPr>
          <p:nvPr>
            <p:ph type="title" hasCustomPrompt="1"/>
          </p:nvPr>
        </p:nvSpPr>
        <p:spPr/>
        <p:txBody>
          <a:bodyPr/>
          <a:lstStyle>
            <a:lvl1pPr>
              <a:defRPr/>
            </a:lvl1pPr>
          </a:lstStyle>
          <a:p>
            <a:r>
              <a:rPr lang="da-DK" dirty="0" smtClean="0"/>
              <a:t>Indsæt overskrift i maksimalt en linje</a:t>
            </a:r>
            <a:endParaRPr lang="da-DK" dirty="0"/>
          </a:p>
        </p:txBody>
      </p:sp>
    </p:spTree>
    <p:extLst>
      <p:ext uri="{BB962C8B-B14F-4D97-AF65-F5344CB8AC3E}">
        <p14:creationId xmlns:p14="http://schemas.microsoft.com/office/powerpoint/2010/main" val="64610428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pos="4044" userDrawn="1">
          <p15:clr>
            <a:srgbClr val="FBAE40"/>
          </p15:clr>
        </p15:guide>
        <p15:guide id="3" pos="36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uden overskrift">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
        <p:nvSpPr>
          <p:cNvPr id="5" name="Content Placeholder 2"/>
          <p:cNvSpPr>
            <a:spLocks noGrp="1"/>
          </p:cNvSpPr>
          <p:nvPr>
            <p:ph sz="half" idx="1" hasCustomPrompt="1"/>
          </p:nvPr>
        </p:nvSpPr>
        <p:spPr>
          <a:xfrm>
            <a:off x="539999" y="1422400"/>
            <a:ext cx="11109075" cy="4892675"/>
          </a:xfrm>
        </p:spPr>
        <p:txBody>
          <a:bodyPr/>
          <a:lstStyle/>
          <a:p>
            <a:pPr lvl="0"/>
            <a:r>
              <a:rPr lang="da-DK" dirty="0" smtClean="0"/>
              <a:t>Brug TAB og Shift+TAB til at skifte tekst- og bulletniveau. Stå på ny linje inden du trykker på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25185370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 + billede">
    <p:spTree>
      <p:nvGrpSpPr>
        <p:cNvPr id="1" name=""/>
        <p:cNvGrpSpPr/>
        <p:nvPr/>
      </p:nvGrpSpPr>
      <p:grpSpPr>
        <a:xfrm>
          <a:off x="0" y="0"/>
          <a:ext cx="0" cy="0"/>
          <a:chOff x="0" y="0"/>
          <a:chExt cx="0" cy="0"/>
        </a:xfrm>
      </p:grpSpPr>
      <p:sp>
        <p:nvSpPr>
          <p:cNvPr id="14" name="Pladsholder til billede 13"/>
          <p:cNvSpPr>
            <a:spLocks noGrp="1"/>
          </p:cNvSpPr>
          <p:nvPr>
            <p:ph type="pic" sz="quarter" idx="12" hasCustomPrompt="1"/>
          </p:nvPr>
        </p:nvSpPr>
        <p:spPr>
          <a:xfrm>
            <a:off x="6427961" y="1422400"/>
            <a:ext cx="5221114" cy="4892675"/>
          </a:xfrm>
          <a:solidFill>
            <a:srgbClr val="D2D3D4"/>
          </a:solidFill>
        </p:spPr>
        <p:txBody>
          <a:bodyPr lIns="360000" tIns="360000" rIns="360000"/>
          <a:lstStyle>
            <a:lvl1pPr algn="ctr">
              <a:defRPr sz="1800"/>
            </a:lvl1pPr>
          </a:lstStyle>
          <a:p>
            <a:r>
              <a:rPr lang="da-DK" noProof="1" smtClean="0"/>
              <a:t>Klik her og indsæt billede via Vælg billeder- eller Rediger-knapperne</a:t>
            </a:r>
          </a:p>
          <a:p>
            <a:endParaRPr lang="da-DK" noProof="1"/>
          </a:p>
        </p:txBody>
      </p:sp>
      <p:sp>
        <p:nvSpPr>
          <p:cNvPr id="3" name="Content Placeholder 2"/>
          <p:cNvSpPr>
            <a:spLocks noGrp="1"/>
          </p:cNvSpPr>
          <p:nvPr>
            <p:ph sz="half" idx="1" hasCustomPrompt="1"/>
          </p:nvPr>
        </p:nvSpPr>
        <p:spPr>
          <a:xfrm>
            <a:off x="540000" y="1422400"/>
            <a:ext cx="5220000" cy="4892675"/>
          </a:xfrm>
        </p:spPr>
        <p:txBody>
          <a:bodyPr/>
          <a:lstStyle/>
          <a:p>
            <a:pPr lvl="0"/>
            <a:r>
              <a:rPr lang="da-DK" dirty="0" smtClean="0"/>
              <a:t>Brug TAB og Shift+TAB til at skifte tekst- og bulletniveau. Stå på ny linje inden du trykker på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slidenummer 11"/>
          <p:cNvSpPr>
            <a:spLocks noGrp="1"/>
          </p:cNvSpPr>
          <p:nvPr>
            <p:ph type="sldNum" sz="quarter" idx="11"/>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9662935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pos="3636" userDrawn="1">
          <p15:clr>
            <a:srgbClr val="FBAE40"/>
          </p15:clr>
        </p15:guide>
        <p15:guide id="3" pos="40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med tekst (I)">
    <p:spTree>
      <p:nvGrpSpPr>
        <p:cNvPr id="1" name=""/>
        <p:cNvGrpSpPr/>
        <p:nvPr/>
      </p:nvGrpSpPr>
      <p:grpSpPr>
        <a:xfrm>
          <a:off x="0" y="0"/>
          <a:ext cx="0" cy="0"/>
          <a:chOff x="0" y="0"/>
          <a:chExt cx="0" cy="0"/>
        </a:xfrm>
      </p:grpSpPr>
      <p:sp>
        <p:nvSpPr>
          <p:cNvPr id="4" name="Hvid baggr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6" name="Pladsholder til billede 2"/>
          <p:cNvSpPr>
            <a:spLocks noGrp="1"/>
          </p:cNvSpPr>
          <p:nvPr>
            <p:ph type="pic" sz="quarter" idx="11" hasCustomPrompt="1"/>
          </p:nvPr>
        </p:nvSpPr>
        <p:spPr>
          <a:xfrm>
            <a:off x="0" y="0"/>
            <a:ext cx="12189600" cy="6858000"/>
          </a:xfrm>
          <a:solidFill>
            <a:srgbClr val="D2D3D4"/>
          </a:solidFill>
        </p:spPr>
        <p:txBody>
          <a:bodyPr tIns="792000" anchor="ctr" anchorCtr="0"/>
          <a:lstStyle>
            <a:lvl1pPr algn="ctr">
              <a:buNone/>
              <a:defRPr sz="1800"/>
            </a:lvl1pPr>
          </a:lstStyle>
          <a:p>
            <a:r>
              <a:rPr lang="da-DK" noProof="1" smtClean="0"/>
              <a:t>Klik her og indsæt billede via Vælg billeder- eller Rediger-knapperne</a:t>
            </a:r>
          </a:p>
        </p:txBody>
      </p:sp>
      <p:sp>
        <p:nvSpPr>
          <p:cNvPr id="2" name="Titel 1"/>
          <p:cNvSpPr>
            <a:spLocks noGrp="1"/>
          </p:cNvSpPr>
          <p:nvPr>
            <p:ph type="title" hasCustomPrompt="1"/>
          </p:nvPr>
        </p:nvSpPr>
        <p:spPr>
          <a:xfrm>
            <a:off x="9835499" y="4815191"/>
            <a:ext cx="2358027" cy="204280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53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5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5534"/>
                </a:moveTo>
                <a:lnTo>
                  <a:pt x="10000" y="0"/>
                </a:lnTo>
                <a:lnTo>
                  <a:pt x="10000" y="10000"/>
                </a:lnTo>
                <a:lnTo>
                  <a:pt x="0" y="10000"/>
                </a:lnTo>
                <a:lnTo>
                  <a:pt x="0" y="5534"/>
                </a:lnTo>
                <a:close/>
              </a:path>
            </a:pathLst>
          </a:custGeom>
          <a:solidFill>
            <a:schemeClr val="bg1"/>
          </a:solidFill>
        </p:spPr>
        <p:txBody>
          <a:bodyPr lIns="180000" rIns="216000" bIns="216000" anchor="b" anchorCtr="0">
            <a:normAutofit/>
          </a:bodyPr>
          <a:lstStyle>
            <a:lvl1pPr algn="r">
              <a:defRPr sz="1600" baseline="0">
                <a:solidFill>
                  <a:schemeClr val="tx1"/>
                </a:solidFill>
                <a:latin typeface="+mn-lt"/>
              </a:defRPr>
            </a:lvl1pPr>
          </a:lstStyle>
          <a:p>
            <a:r>
              <a:rPr lang="da-DK" dirty="0" smtClean="0"/>
              <a:t>Indsæt kort  billedtekst, vælg evt. ny fyldfarve</a:t>
            </a:r>
            <a:endParaRPr lang="da-DK" dirty="0"/>
          </a:p>
        </p:txBody>
      </p:sp>
      <p:sp>
        <p:nvSpPr>
          <p:cNvPr id="3" name="Pladsholder til diasnummer 2" hidden="1"/>
          <p:cNvSpPr>
            <a:spLocks noGrp="1"/>
          </p:cNvSpPr>
          <p:nvPr>
            <p:ph type="sldNum" sz="quarter" idx="10"/>
          </p:nvPr>
        </p:nvSpPr>
        <p:spPr>
          <a:xfrm>
            <a:off x="9778663" y="6948673"/>
            <a:ext cx="1872000" cy="241200"/>
          </a:xfrm>
        </p:spPr>
        <p:txBody>
          <a:bodyPr/>
          <a:lstStyle>
            <a:lvl1pPr>
              <a:defRPr sz="100"/>
            </a:lvl1p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1620009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med tekst (II)">
    <p:spTree>
      <p:nvGrpSpPr>
        <p:cNvPr id="1" name=""/>
        <p:cNvGrpSpPr/>
        <p:nvPr/>
      </p:nvGrpSpPr>
      <p:grpSpPr>
        <a:xfrm>
          <a:off x="0" y="0"/>
          <a:ext cx="0" cy="0"/>
          <a:chOff x="0" y="0"/>
          <a:chExt cx="0" cy="0"/>
        </a:xfrm>
      </p:grpSpPr>
      <p:sp>
        <p:nvSpPr>
          <p:cNvPr id="4" name="Hvid baggr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6" name="Pladsholder til billede 2"/>
          <p:cNvSpPr>
            <a:spLocks noGrp="1"/>
          </p:cNvSpPr>
          <p:nvPr>
            <p:ph type="pic" sz="quarter" idx="11" hasCustomPrompt="1"/>
          </p:nvPr>
        </p:nvSpPr>
        <p:spPr>
          <a:xfrm>
            <a:off x="0" y="0"/>
            <a:ext cx="12189600" cy="6858000"/>
          </a:xfrm>
          <a:solidFill>
            <a:srgbClr val="D2D3D4"/>
          </a:solidFill>
        </p:spPr>
        <p:txBody>
          <a:bodyPr tIns="792000" anchor="ctr" anchorCtr="0"/>
          <a:lstStyle>
            <a:lvl1pPr algn="ctr">
              <a:buNone/>
              <a:defRPr sz="1800"/>
            </a:lvl1pPr>
          </a:lstStyle>
          <a:p>
            <a:r>
              <a:rPr lang="da-DK" noProof="1" smtClean="0"/>
              <a:t>Klik her og indsæt billede via Vælg billeder- eller Rediger-knapperne</a:t>
            </a:r>
          </a:p>
        </p:txBody>
      </p:sp>
      <p:sp>
        <p:nvSpPr>
          <p:cNvPr id="2" name="Titel 1"/>
          <p:cNvSpPr>
            <a:spLocks noGrp="1"/>
          </p:cNvSpPr>
          <p:nvPr>
            <p:ph type="title" hasCustomPrompt="1"/>
          </p:nvPr>
        </p:nvSpPr>
        <p:spPr>
          <a:xfrm>
            <a:off x="2" y="0"/>
            <a:ext cx="2358000" cy="2008253"/>
          </a:xfrm>
          <a:custGeom>
            <a:avLst/>
            <a:gdLst>
              <a:gd name="connsiteX0" fmla="*/ 0 w 2341265"/>
              <a:gd name="connsiteY0" fmla="*/ 0 h 2042809"/>
              <a:gd name="connsiteX1" fmla="*/ 2341265 w 2341265"/>
              <a:gd name="connsiteY1" fmla="*/ 0 h 2042809"/>
              <a:gd name="connsiteX2" fmla="*/ 2341265 w 2341265"/>
              <a:gd name="connsiteY2" fmla="*/ 2042809 h 2042809"/>
              <a:gd name="connsiteX3" fmla="*/ 0 w 2341265"/>
              <a:gd name="connsiteY3" fmla="*/ 2042809 h 2042809"/>
              <a:gd name="connsiteX4" fmla="*/ 0 w 2341265"/>
              <a:gd name="connsiteY4" fmla="*/ 0 h 2042809"/>
              <a:gd name="connsiteX0" fmla="*/ 0 w 2341820"/>
              <a:gd name="connsiteY0" fmla="*/ 0 h 2042809"/>
              <a:gd name="connsiteX1" fmla="*/ 2341265 w 2341820"/>
              <a:gd name="connsiteY1" fmla="*/ 0 h 2042809"/>
              <a:gd name="connsiteX2" fmla="*/ 2341820 w 2341820"/>
              <a:gd name="connsiteY2" fmla="*/ 893135 h 2042809"/>
              <a:gd name="connsiteX3" fmla="*/ 2341265 w 2341820"/>
              <a:gd name="connsiteY3" fmla="*/ 2042809 h 2042809"/>
              <a:gd name="connsiteX4" fmla="*/ 0 w 2341820"/>
              <a:gd name="connsiteY4" fmla="*/ 2042809 h 2042809"/>
              <a:gd name="connsiteX5" fmla="*/ 0 w 2341820"/>
              <a:gd name="connsiteY5" fmla="*/ 0 h 2042809"/>
              <a:gd name="connsiteX0" fmla="*/ 0 w 2341820"/>
              <a:gd name="connsiteY0" fmla="*/ 0 h 2042809"/>
              <a:gd name="connsiteX1" fmla="*/ 2341265 w 2341820"/>
              <a:gd name="connsiteY1" fmla="*/ 0 h 2042809"/>
              <a:gd name="connsiteX2" fmla="*/ 2341820 w 2341820"/>
              <a:gd name="connsiteY2" fmla="*/ 893135 h 2042809"/>
              <a:gd name="connsiteX3" fmla="*/ 0 w 2341820"/>
              <a:gd name="connsiteY3" fmla="*/ 2042809 h 2042809"/>
              <a:gd name="connsiteX4" fmla="*/ 0 w 2341820"/>
              <a:gd name="connsiteY4" fmla="*/ 0 h 2042809"/>
              <a:gd name="connsiteX0" fmla="*/ 0 w 2341820"/>
              <a:gd name="connsiteY0" fmla="*/ 0 h 2010911"/>
              <a:gd name="connsiteX1" fmla="*/ 2341265 w 2341820"/>
              <a:gd name="connsiteY1" fmla="*/ 0 h 2010911"/>
              <a:gd name="connsiteX2" fmla="*/ 2341820 w 2341820"/>
              <a:gd name="connsiteY2" fmla="*/ 893135 h 2010911"/>
              <a:gd name="connsiteX3" fmla="*/ 2658 w 2341820"/>
              <a:gd name="connsiteY3" fmla="*/ 2010911 h 2010911"/>
              <a:gd name="connsiteX4" fmla="*/ 0 w 2341820"/>
              <a:gd name="connsiteY4" fmla="*/ 0 h 2010911"/>
              <a:gd name="connsiteX0" fmla="*/ 0 w 2341820"/>
              <a:gd name="connsiteY0" fmla="*/ 0 h 2008253"/>
              <a:gd name="connsiteX1" fmla="*/ 2341265 w 2341820"/>
              <a:gd name="connsiteY1" fmla="*/ 0 h 2008253"/>
              <a:gd name="connsiteX2" fmla="*/ 2341820 w 2341820"/>
              <a:gd name="connsiteY2" fmla="*/ 893135 h 2008253"/>
              <a:gd name="connsiteX3" fmla="*/ 0 w 2341820"/>
              <a:gd name="connsiteY3" fmla="*/ 2008253 h 2008253"/>
              <a:gd name="connsiteX4" fmla="*/ 0 w 2341820"/>
              <a:gd name="connsiteY4" fmla="*/ 0 h 200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820" h="2008253">
                <a:moveTo>
                  <a:pt x="0" y="0"/>
                </a:moveTo>
                <a:lnTo>
                  <a:pt x="2341265" y="0"/>
                </a:lnTo>
                <a:lnTo>
                  <a:pt x="2341820" y="893135"/>
                </a:lnTo>
                <a:lnTo>
                  <a:pt x="0" y="2008253"/>
                </a:lnTo>
                <a:lnTo>
                  <a:pt x="0" y="0"/>
                </a:lnTo>
                <a:close/>
              </a:path>
            </a:pathLst>
          </a:custGeom>
          <a:solidFill>
            <a:schemeClr val="bg1"/>
          </a:solidFill>
        </p:spPr>
        <p:txBody>
          <a:bodyPr lIns="216000" tIns="216000" rIns="180000" bIns="0" anchor="t" anchorCtr="0">
            <a:normAutofit/>
          </a:bodyPr>
          <a:lstStyle>
            <a:lvl1pPr algn="l">
              <a:defRPr sz="1600" baseline="0">
                <a:solidFill>
                  <a:schemeClr val="tx1"/>
                </a:solidFill>
                <a:latin typeface="+mn-lt"/>
              </a:defRPr>
            </a:lvl1pPr>
          </a:lstStyle>
          <a:p>
            <a:r>
              <a:rPr lang="da-DK" dirty="0" smtClean="0"/>
              <a:t>Indsæt kort  billedtekst, vælg evt. ny fyldfarve</a:t>
            </a:r>
            <a:endParaRPr lang="da-DK" dirty="0"/>
          </a:p>
        </p:txBody>
      </p:sp>
      <p:sp>
        <p:nvSpPr>
          <p:cNvPr id="3" name="Pladsholder til diasnummer 2" hidden="1"/>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24518555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tekst (III)">
    <p:spTree>
      <p:nvGrpSpPr>
        <p:cNvPr id="1" name=""/>
        <p:cNvGrpSpPr/>
        <p:nvPr/>
      </p:nvGrpSpPr>
      <p:grpSpPr>
        <a:xfrm>
          <a:off x="0" y="0"/>
          <a:ext cx="0" cy="0"/>
          <a:chOff x="0" y="0"/>
          <a:chExt cx="0" cy="0"/>
        </a:xfrm>
      </p:grpSpPr>
      <p:sp>
        <p:nvSpPr>
          <p:cNvPr id="4" name="Hvid baggr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smtClean="0">
              <a:latin typeface="Palatino Linotype" panose="02040502050505030304" pitchFamily="18" charset="0"/>
            </a:endParaRPr>
          </a:p>
        </p:txBody>
      </p:sp>
      <p:sp>
        <p:nvSpPr>
          <p:cNvPr id="6" name="Pladsholder til billede 2"/>
          <p:cNvSpPr>
            <a:spLocks noGrp="1"/>
          </p:cNvSpPr>
          <p:nvPr>
            <p:ph type="pic" sz="quarter" idx="11" hasCustomPrompt="1"/>
          </p:nvPr>
        </p:nvSpPr>
        <p:spPr>
          <a:xfrm>
            <a:off x="0" y="0"/>
            <a:ext cx="12189600" cy="6858000"/>
          </a:xfrm>
          <a:solidFill>
            <a:srgbClr val="D2D3D4"/>
          </a:solidFill>
        </p:spPr>
        <p:txBody>
          <a:bodyPr tIns="792000" anchor="ctr" anchorCtr="0"/>
          <a:lstStyle>
            <a:lvl1pPr algn="ctr">
              <a:buNone/>
              <a:defRPr sz="1800"/>
            </a:lvl1pPr>
          </a:lstStyle>
          <a:p>
            <a:r>
              <a:rPr lang="da-DK" noProof="1" smtClean="0"/>
              <a:t>Klik her og indsæt billede via Vælg billeder- eller Rediger-knapperne</a:t>
            </a:r>
          </a:p>
        </p:txBody>
      </p:sp>
      <p:sp>
        <p:nvSpPr>
          <p:cNvPr id="2" name="Titel 1"/>
          <p:cNvSpPr>
            <a:spLocks noGrp="1"/>
          </p:cNvSpPr>
          <p:nvPr>
            <p:ph type="title" hasCustomPrompt="1"/>
          </p:nvPr>
        </p:nvSpPr>
        <p:spPr>
          <a:xfrm>
            <a:off x="1214846" y="5022669"/>
            <a:ext cx="2730137" cy="1835331"/>
          </a:xfrm>
          <a:prstGeom prst="triangle">
            <a:avLst>
              <a:gd name="adj" fmla="val 66533"/>
            </a:avLst>
          </a:prstGeom>
          <a:solidFill>
            <a:schemeClr val="bg1"/>
          </a:solidFill>
        </p:spPr>
        <p:txBody>
          <a:bodyPr lIns="0" rIns="0" bIns="216000" anchor="b" anchorCtr="0">
            <a:normAutofit/>
          </a:bodyPr>
          <a:lstStyle>
            <a:lvl1pPr algn="ctr">
              <a:defRPr sz="1600" baseline="0">
                <a:solidFill>
                  <a:schemeClr val="tx1"/>
                </a:solidFill>
                <a:latin typeface="+mn-lt"/>
              </a:defRPr>
            </a:lvl1pPr>
          </a:lstStyle>
          <a:p>
            <a:r>
              <a:rPr lang="da-DK" dirty="0" smtClean="0"/>
              <a:t>Indsæt kort  billedtekst, vælg evt. ny fyldfarve</a:t>
            </a:r>
            <a:endParaRPr lang="da-DK" dirty="0"/>
          </a:p>
        </p:txBody>
      </p:sp>
      <p:sp>
        <p:nvSpPr>
          <p:cNvPr id="3" name="Pladsholder til diasnummer 2"/>
          <p:cNvSpPr>
            <a:spLocks noGrp="1"/>
          </p:cNvSpPr>
          <p:nvPr>
            <p:ph type="sldNum" sz="quarter" idx="10"/>
          </p:nvPr>
        </p:nvSpPr>
        <p:spPr/>
        <p:txBody>
          <a:bodyPr/>
          <a:lstStyle/>
          <a:p>
            <a:r>
              <a:rPr lang="da-DK" dirty="0" smtClean="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3027047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rimaryTextColor"/>
          <p:cNvSpPr>
            <a:spLocks noGrp="1"/>
          </p:cNvSpPr>
          <p:nvPr>
            <p:ph type="title"/>
          </p:nvPr>
        </p:nvSpPr>
        <p:spPr>
          <a:xfrm>
            <a:off x="532536" y="174540"/>
            <a:ext cx="11109600" cy="940053"/>
          </a:xfrm>
          <a:prstGeom prst="rect">
            <a:avLst/>
          </a:prstGeom>
        </p:spPr>
        <p:txBody>
          <a:bodyPr vert="horz" lIns="0" tIns="0" rIns="0" bIns="0" rtlCol="0" anchor="ctr" anchorCtr="0">
            <a:noAutofit/>
          </a:bodyPr>
          <a:lstStyle/>
          <a:p>
            <a:r>
              <a:rPr lang="da-DK" noProof="0" dirty="0" smtClean="0"/>
              <a:t>Klik for at redigere i master</a:t>
            </a:r>
            <a:endParaRPr lang="da-DK" noProof="0" dirty="0"/>
          </a:p>
        </p:txBody>
      </p:sp>
      <p:sp>
        <p:nvSpPr>
          <p:cNvPr id="3" name="Text Placeholder 2"/>
          <p:cNvSpPr>
            <a:spLocks noGrp="1"/>
          </p:cNvSpPr>
          <p:nvPr>
            <p:ph type="body" idx="1"/>
          </p:nvPr>
        </p:nvSpPr>
        <p:spPr>
          <a:xfrm>
            <a:off x="540000" y="1422400"/>
            <a:ext cx="11109600" cy="4892675"/>
          </a:xfrm>
          <a:prstGeom prst="rect">
            <a:avLst/>
          </a:prstGeom>
        </p:spPr>
        <p:txBody>
          <a:bodyPr vert="horz" lIns="0" tIns="0" rIns="0" bIns="0" rtlCol="0">
            <a:noAutofit/>
          </a:body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p>
          <a:p>
            <a:pPr lvl="5"/>
            <a:r>
              <a:rPr lang="da-DK" noProof="0" dirty="0" smtClean="0"/>
              <a:t>6</a:t>
            </a:r>
          </a:p>
          <a:p>
            <a:pPr lvl="6"/>
            <a:r>
              <a:rPr lang="da-DK" noProof="0" dirty="0" smtClean="0"/>
              <a:t>7</a:t>
            </a:r>
          </a:p>
          <a:p>
            <a:pPr lvl="7"/>
            <a:r>
              <a:rPr lang="da-DK" noProof="0" dirty="0" smtClean="0"/>
              <a:t>8</a:t>
            </a:r>
          </a:p>
          <a:p>
            <a:pPr lvl="8"/>
            <a:r>
              <a:rPr lang="da-DK" noProof="0" dirty="0" smtClean="0"/>
              <a:t>9</a:t>
            </a:r>
            <a:endParaRPr lang="da-DK" noProof="0" dirty="0"/>
          </a:p>
        </p:txBody>
      </p:sp>
      <p:sp>
        <p:nvSpPr>
          <p:cNvPr id="6" name="Slide Number Placeholder 5"/>
          <p:cNvSpPr>
            <a:spLocks noGrp="1"/>
          </p:cNvSpPr>
          <p:nvPr>
            <p:ph type="sldNum" sz="quarter" idx="4"/>
          </p:nvPr>
        </p:nvSpPr>
        <p:spPr>
          <a:xfrm>
            <a:off x="9778663" y="6476400"/>
            <a:ext cx="1872000" cy="241200"/>
          </a:xfrm>
          <a:prstGeom prst="rect">
            <a:avLst/>
          </a:prstGeom>
        </p:spPr>
        <p:txBody>
          <a:bodyPr vert="horz" lIns="0" tIns="0" rIns="0" bIns="0" rtlCol="0" anchor="t" anchorCtr="0">
            <a:noAutofit/>
          </a:bodyPr>
          <a:lstStyle>
            <a:lvl1pPr algn="r">
              <a:defRPr sz="1000">
                <a:solidFill>
                  <a:srgbClr val="005A9B"/>
                </a:solidFill>
                <a:latin typeface="Palatino Linotype" panose="02040502050505030304" pitchFamily="18" charset="0"/>
              </a:defRPr>
            </a:lvl1pPr>
          </a:lstStyle>
          <a:p>
            <a:r>
              <a:rPr lang="da-DK" dirty="0" smtClean="0"/>
              <a:t>Side </a:t>
            </a:r>
            <a:fld id="{45D37B1E-C366-494F-A587-962AD9AABC83}" type="slidenum">
              <a:rPr lang="da-DK" smtClean="0"/>
              <a:pPr/>
              <a:t>‹nr.›</a:t>
            </a:fld>
            <a:endParaRPr lang="da-DK" dirty="0"/>
          </a:p>
        </p:txBody>
      </p:sp>
      <p:cxnSp>
        <p:nvCxnSpPr>
          <p:cNvPr id="10" name="Lige forbindelse 9"/>
          <p:cNvCxnSpPr/>
          <p:nvPr/>
        </p:nvCxnSpPr>
        <p:spPr>
          <a:xfrm>
            <a:off x="540000" y="1250870"/>
            <a:ext cx="11109600"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7" name="PrimaryColor"/>
          <p:cNvSpPr>
            <a:spLocks/>
          </p:cNvSpPr>
          <p:nvPr/>
        </p:nvSpPr>
        <p:spPr bwMode="auto">
          <a:xfrm>
            <a:off x="-988" y="220663"/>
            <a:ext cx="422275" cy="647700"/>
          </a:xfrm>
          <a:custGeom>
            <a:avLst/>
            <a:gdLst>
              <a:gd name="T0" fmla="*/ 0 w 266"/>
              <a:gd name="T1" fmla="*/ 0 h 408"/>
              <a:gd name="T2" fmla="*/ 0 w 266"/>
              <a:gd name="T3" fmla="*/ 408 h 408"/>
              <a:gd name="T4" fmla="*/ 266 w 266"/>
              <a:gd name="T5" fmla="*/ 276 h 408"/>
              <a:gd name="T6" fmla="*/ 0 w 266"/>
              <a:gd name="T7" fmla="*/ 0 h 408"/>
            </a:gdLst>
            <a:ahLst/>
            <a:cxnLst>
              <a:cxn ang="0">
                <a:pos x="T0" y="T1"/>
              </a:cxn>
              <a:cxn ang="0">
                <a:pos x="T2" y="T3"/>
              </a:cxn>
              <a:cxn ang="0">
                <a:pos x="T4" y="T5"/>
              </a:cxn>
              <a:cxn ang="0">
                <a:pos x="T6" y="T7"/>
              </a:cxn>
            </a:cxnLst>
            <a:rect l="0" t="0" r="r" b="b"/>
            <a:pathLst>
              <a:path w="266" h="408">
                <a:moveTo>
                  <a:pt x="0" y="0"/>
                </a:moveTo>
                <a:lnTo>
                  <a:pt x="0" y="408"/>
                </a:lnTo>
                <a:lnTo>
                  <a:pt x="266" y="276"/>
                </a:lnTo>
                <a:lnTo>
                  <a:pt x="0" y="0"/>
                </a:lnTo>
                <a:close/>
              </a:path>
            </a:pathLst>
          </a:custGeom>
          <a:solidFill>
            <a:srgbClr val="006A83"/>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76" r:id="rId5"/>
    <p:sldLayoutId id="2147483665" r:id="rId6"/>
    <p:sldLayoutId id="2147483677" r:id="rId7"/>
    <p:sldLayoutId id="2147483678" r:id="rId8"/>
    <p:sldLayoutId id="2147483680" r:id="rId9"/>
    <p:sldLayoutId id="2147483679" r:id="rId10"/>
    <p:sldLayoutId id="2147483660"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 id="2147483672" r:id="rId20"/>
    <p:sldLayoutId id="2147483674" r:id="rId21"/>
    <p:sldLayoutId id="2147483673" r:id="rId22"/>
    <p:sldLayoutId id="2147483675" r:id="rId23"/>
    <p:sldLayoutId id="2147483654" r:id="rId24"/>
    <p:sldLayoutId id="2147483655" r:id="rId25"/>
    <p:sldLayoutId id="2147483681" r:id="rId26"/>
  </p:sldLayoutIdLst>
  <p:timing>
    <p:tnLst>
      <p:par>
        <p:cTn id="1" dur="indefinite" restart="never" nodeType="tmRoot"/>
      </p:par>
    </p:tnLst>
  </p:timing>
  <p:hf sldNum="0" hdr="0" ftr="0" dt="0"/>
  <p:txStyles>
    <p:titleStyle>
      <a:lvl1pPr algn="l" defTabSz="914400" rtl="0" eaLnBrk="1" latinLnBrk="0" hangingPunct="1">
        <a:lnSpc>
          <a:spcPct val="88000"/>
        </a:lnSpc>
        <a:spcBef>
          <a:spcPct val="0"/>
        </a:spcBef>
        <a:buNone/>
        <a:defRPr sz="3300" kern="1200">
          <a:solidFill>
            <a:srgbClr val="006A83"/>
          </a:solidFill>
          <a:latin typeface="+mj-lt"/>
          <a:ea typeface="+mj-ea"/>
          <a:cs typeface="+mj-cs"/>
        </a:defRPr>
      </a:lvl1pPr>
    </p:titleStyle>
    <p:bodyStyle>
      <a:lvl1pPr marL="0" indent="0" algn="l" defTabSz="914400" rtl="0" eaLnBrk="1" latinLnBrk="0" hangingPunct="1">
        <a:lnSpc>
          <a:spcPct val="97000"/>
        </a:lnSpc>
        <a:spcBef>
          <a:spcPts val="600"/>
        </a:spcBef>
        <a:buFont typeface="Palatino Linotype" panose="02040502050505030304" pitchFamily="18" charset="0"/>
        <a:buChar char="​"/>
        <a:defRPr sz="2600" kern="1200">
          <a:solidFill>
            <a:srgbClr val="005A9B"/>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2pPr>
      <a:lvl3pPr marL="270000" indent="-27000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3pPr>
      <a:lvl4pPr marL="504000" indent="-234000" algn="l" defTabSz="914400" rtl="0" eaLnBrk="1" latinLnBrk="0" hangingPunct="1">
        <a:lnSpc>
          <a:spcPct val="97000"/>
        </a:lnSpc>
        <a:spcBef>
          <a:spcPts val="600"/>
        </a:spcBef>
        <a:buFontTx/>
        <a:buChar char="•"/>
        <a:defRPr sz="2200" kern="1200">
          <a:solidFill>
            <a:schemeClr val="tx1"/>
          </a:solidFill>
          <a:latin typeface="+mn-lt"/>
          <a:ea typeface="+mn-ea"/>
          <a:cs typeface="+mn-cs"/>
        </a:defRPr>
      </a:lvl4pPr>
      <a:lvl5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5pPr>
      <a:lvl6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6pPr>
      <a:lvl7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7pPr>
      <a:lvl8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8pPr>
      <a:lvl9pPr marL="702000" indent="-198000" algn="l" defTabSz="914400" rtl="0" eaLnBrk="1" latinLnBrk="0" hangingPunct="1">
        <a:lnSpc>
          <a:spcPct val="97000"/>
        </a:lnSpc>
        <a:spcBef>
          <a:spcPts val="600"/>
        </a:spcBef>
        <a:buFontTx/>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6" userDrawn="1">
          <p15:clr>
            <a:srgbClr val="F26B43"/>
          </p15:clr>
        </p15:guide>
        <p15:guide id="2" pos="3840" userDrawn="1">
          <p15:clr>
            <a:srgbClr val="F26B43"/>
          </p15:clr>
        </p15:guide>
        <p15:guide id="3" orient="horz" pos="3978" userDrawn="1">
          <p15:clr>
            <a:srgbClr val="F26B43"/>
          </p15:clr>
        </p15:guide>
        <p15:guide id="4" pos="7338" userDrawn="1">
          <p15:clr>
            <a:srgbClr val="F26B43"/>
          </p15:clr>
        </p15:guide>
        <p15:guide id="5" pos="339" userDrawn="1">
          <p15:clr>
            <a:srgbClr val="F26B43"/>
          </p15:clr>
        </p15:guide>
        <p15:guide id="6" orient="horz" pos="7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Sådan bruger du præsentationen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5416868"/>
          </a:xfrm>
          <a:prstGeom prst="rect">
            <a:avLst/>
          </a:prstGeom>
          <a:noFill/>
        </p:spPr>
        <p:txBody>
          <a:bodyPr wrap="square" lIns="0" tIns="0" rIns="0" bIns="0" rtlCol="0">
            <a:spAutoFit/>
          </a:bodyPr>
          <a:lstStyle/>
          <a:p>
            <a:r>
              <a:rPr lang="da-DK" sz="2200" dirty="0" smtClean="0"/>
              <a:t>Denne </a:t>
            </a:r>
            <a:r>
              <a:rPr lang="da-DK" sz="2200" dirty="0" smtClean="0"/>
              <a:t>PowerPoint-skabelon </a:t>
            </a:r>
            <a:r>
              <a:rPr lang="da-DK" sz="2200" dirty="0" smtClean="0"/>
              <a:t>er et værktøj, som boligorganisationer kan bruge til forberedelse af informationsmøder med beboere </a:t>
            </a:r>
            <a:r>
              <a:rPr lang="da-DK" sz="2200" dirty="0" smtClean="0"/>
              <a:t>om </a:t>
            </a:r>
            <a:r>
              <a:rPr lang="da-DK" sz="2200" dirty="0" smtClean="0"/>
              <a:t>genhusning.  </a:t>
            </a:r>
          </a:p>
          <a:p>
            <a:endParaRPr lang="da-DK" sz="2200" dirty="0" smtClean="0"/>
          </a:p>
          <a:p>
            <a:r>
              <a:rPr lang="da-DK" sz="2200" dirty="0" smtClean="0"/>
              <a:t>Skabelonen </a:t>
            </a:r>
            <a:r>
              <a:rPr lang="da-DK" sz="2200" dirty="0"/>
              <a:t>er et åbent dokument, </a:t>
            </a:r>
            <a:r>
              <a:rPr lang="da-DK" sz="2200" dirty="0" smtClean="0"/>
              <a:t>og man </a:t>
            </a:r>
            <a:r>
              <a:rPr lang="da-DK" sz="2200" dirty="0"/>
              <a:t>kan både slette dias, som ikke er relevante eller man kan selv tilføre nye</a:t>
            </a:r>
            <a:r>
              <a:rPr lang="da-DK" sz="2200" dirty="0" smtClean="0"/>
              <a:t>.</a:t>
            </a:r>
          </a:p>
          <a:p>
            <a:endParaRPr lang="da-DK" sz="2200" dirty="0"/>
          </a:p>
          <a:p>
            <a:r>
              <a:rPr lang="da-DK" sz="2200" dirty="0"/>
              <a:t>I</a:t>
            </a:r>
            <a:r>
              <a:rPr lang="da-DK" sz="2200" dirty="0" smtClean="0"/>
              <a:t>ndholdet skal derfor tilpasses til det konkrete genhusningsprojekt, som man arbejder med i boligorganisationen. </a:t>
            </a:r>
          </a:p>
          <a:p>
            <a:endParaRPr lang="da-DK" sz="2200" dirty="0" smtClean="0"/>
          </a:p>
          <a:p>
            <a:r>
              <a:rPr lang="da-DK" sz="2200" dirty="0"/>
              <a:t>På de enkelte </a:t>
            </a:r>
            <a:r>
              <a:rPr lang="da-DK" sz="2200" dirty="0" smtClean="0"/>
              <a:t>dias findes teksteksempler</a:t>
            </a:r>
            <a:r>
              <a:rPr lang="da-DK" sz="2200" dirty="0"/>
              <a:t>, som kan bruges til </a:t>
            </a:r>
            <a:r>
              <a:rPr lang="da-DK" sz="2200" dirty="0" smtClean="0"/>
              <a:t>inspiration. Disse skal </a:t>
            </a:r>
            <a:r>
              <a:rPr lang="da-DK" sz="2200" dirty="0"/>
              <a:t>tilpasses </a:t>
            </a:r>
            <a:r>
              <a:rPr lang="da-DK" sz="2200" dirty="0" smtClean="0"/>
              <a:t>til det konkrete genhusningsprojekt.</a:t>
            </a:r>
          </a:p>
          <a:p>
            <a:endParaRPr lang="da-DK" sz="2200" dirty="0"/>
          </a:p>
          <a:p>
            <a:r>
              <a:rPr lang="da-DK" sz="2200" dirty="0" smtClean="0"/>
              <a:t>I notatfeltet </a:t>
            </a:r>
            <a:r>
              <a:rPr lang="da-DK" sz="2200" dirty="0" smtClean="0"/>
              <a:t>under </a:t>
            </a:r>
            <a:r>
              <a:rPr lang="da-DK" sz="2200" dirty="0" smtClean="0"/>
              <a:t>hvert dias findes arbejdsspørgsmål, som </a:t>
            </a:r>
            <a:r>
              <a:rPr lang="da-DK" sz="2200" dirty="0" smtClean="0"/>
              <a:t>man hente inspiration </a:t>
            </a:r>
            <a:r>
              <a:rPr lang="da-DK" sz="2200" dirty="0" smtClean="0"/>
              <a:t>i, når man skal formidle genhusning til beboere.</a:t>
            </a:r>
          </a:p>
          <a:p>
            <a:endParaRPr lang="da-DK" sz="2200" dirty="0"/>
          </a:p>
          <a:p>
            <a:r>
              <a:rPr lang="da-DK" sz="2200" dirty="0" smtClean="0"/>
              <a:t>			</a:t>
            </a:r>
            <a:r>
              <a:rPr lang="da-DK" sz="2200" dirty="0" smtClean="0">
                <a:solidFill>
                  <a:srgbClr val="AA2A69"/>
                </a:solidFill>
              </a:rPr>
              <a:t>Dette </a:t>
            </a:r>
            <a:r>
              <a:rPr lang="da-DK" sz="2200" dirty="0">
                <a:solidFill>
                  <a:srgbClr val="AA2A69"/>
                </a:solidFill>
              </a:rPr>
              <a:t>dias slettes inden præsentationen</a:t>
            </a:r>
            <a:r>
              <a:rPr lang="da-DK" sz="2200" dirty="0" smtClean="0">
                <a:solidFill>
                  <a:srgbClr val="AA2A69"/>
                </a:solidFill>
              </a:rPr>
              <a:t>.</a:t>
            </a:r>
            <a:endParaRPr lang="da-DK" sz="2200" dirty="0">
              <a:solidFill>
                <a:srgbClr val="AA2A69"/>
              </a:solidFill>
            </a:endParaRPr>
          </a:p>
        </p:txBody>
      </p:sp>
    </p:spTree>
    <p:extLst>
      <p:ext uri="{BB962C8B-B14F-4D97-AF65-F5344CB8AC3E}">
        <p14:creationId xmlns:p14="http://schemas.microsoft.com/office/powerpoint/2010/main" val="80361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genhusning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7091265" cy="3656386"/>
          </a:xfrm>
          <a:prstGeom prst="rect">
            <a:avLst/>
          </a:prstGeom>
          <a:noFill/>
        </p:spPr>
        <p:txBody>
          <a:bodyPr wrap="square" lIns="0" tIns="0" rIns="0" bIns="0" rtlCol="0">
            <a:spAutoFit/>
          </a:bodyPr>
          <a:lstStyle/>
          <a:p>
            <a:pPr>
              <a:lnSpc>
                <a:spcPct val="90000"/>
              </a:lnSpc>
            </a:pPr>
            <a:r>
              <a:rPr lang="da-DK" sz="2200" dirty="0">
                <a:solidFill>
                  <a:srgbClr val="AA2A69"/>
                </a:solidFill>
              </a:rPr>
              <a:t>Hvor kan du blive permanent genhuset henne?</a:t>
            </a:r>
          </a:p>
          <a:p>
            <a:pPr>
              <a:lnSpc>
                <a:spcPct val="90000"/>
              </a:lnSpc>
            </a:pPr>
            <a:endParaRPr lang="da-DK" sz="2200" dirty="0"/>
          </a:p>
          <a:p>
            <a:pPr>
              <a:lnSpc>
                <a:spcPct val="90000"/>
              </a:lnSpc>
            </a:pPr>
            <a:r>
              <a:rPr lang="da-DK" sz="2200" dirty="0"/>
              <a:t>Du kan blive genhuset i:</a:t>
            </a:r>
          </a:p>
          <a:p>
            <a:pPr marL="342900" indent="-342900">
              <a:lnSpc>
                <a:spcPct val="90000"/>
              </a:lnSpc>
              <a:buFont typeface="Arial" panose="020B0604020202020204" pitchFamily="34" charset="0"/>
              <a:buChar char="•"/>
            </a:pPr>
            <a:r>
              <a:rPr lang="da-DK" sz="2200" dirty="0"/>
              <a:t>En anden bolig i samme afdeling</a:t>
            </a:r>
          </a:p>
          <a:p>
            <a:pPr marL="342900" indent="-342900">
              <a:lnSpc>
                <a:spcPct val="90000"/>
              </a:lnSpc>
              <a:buFont typeface="Arial" panose="020B0604020202020204" pitchFamily="34" charset="0"/>
              <a:buChar char="•"/>
            </a:pPr>
            <a:r>
              <a:rPr lang="da-DK" sz="2200" dirty="0"/>
              <a:t>En anden bolig i </a:t>
            </a:r>
            <a:r>
              <a:rPr lang="da-DK" sz="2200" dirty="0" smtClean="0"/>
              <a:t>boligselskabet</a:t>
            </a:r>
          </a:p>
          <a:p>
            <a:pPr marL="342900" indent="-342900">
              <a:lnSpc>
                <a:spcPct val="90000"/>
              </a:lnSpc>
              <a:buFont typeface="Arial" panose="020B0604020202020204" pitchFamily="34" charset="0"/>
              <a:buChar char="•"/>
            </a:pPr>
            <a:r>
              <a:rPr lang="da-DK" sz="2200" dirty="0" smtClean="0"/>
              <a:t>Andet – f.eks. hvis du selv finder en </a:t>
            </a:r>
            <a:r>
              <a:rPr lang="da-DK" sz="2200" dirty="0" smtClean="0"/>
              <a:t>genhusningsbolig.</a:t>
            </a:r>
            <a:endParaRPr lang="da-DK" sz="2200" dirty="0"/>
          </a:p>
          <a:p>
            <a:pPr>
              <a:lnSpc>
                <a:spcPct val="90000"/>
              </a:lnSpc>
            </a:pPr>
            <a:endParaRPr lang="da-DK" sz="2200" dirty="0"/>
          </a:p>
          <a:p>
            <a:pPr>
              <a:lnSpc>
                <a:spcPct val="90000"/>
              </a:lnSpc>
            </a:pPr>
            <a:r>
              <a:rPr lang="da-DK" sz="2200" dirty="0"/>
              <a:t>Hvis </a:t>
            </a:r>
            <a:r>
              <a:rPr lang="da-DK" sz="2200" dirty="0" smtClean="0"/>
              <a:t>muligt og hvis du er enig:</a:t>
            </a:r>
            <a:endParaRPr lang="da-DK" sz="2200" dirty="0"/>
          </a:p>
          <a:p>
            <a:pPr marL="342900" indent="-342900">
              <a:lnSpc>
                <a:spcPct val="90000"/>
              </a:lnSpc>
              <a:buFont typeface="Arial" panose="020B0604020202020204" pitchFamily="34" charset="0"/>
              <a:buChar char="•"/>
            </a:pPr>
            <a:r>
              <a:rPr lang="da-DK" sz="2200" dirty="0"/>
              <a:t>En anden kommune </a:t>
            </a:r>
          </a:p>
          <a:p>
            <a:pPr>
              <a:lnSpc>
                <a:spcPct val="90000"/>
              </a:lnSpc>
            </a:pPr>
            <a:endParaRPr lang="da-DK" sz="2200" dirty="0"/>
          </a:p>
          <a:p>
            <a:pPr>
              <a:lnSpc>
                <a:spcPct val="90000"/>
              </a:lnSpc>
            </a:pPr>
            <a:endParaRPr lang="da-DK" sz="2200" dirty="0"/>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292" y="5843999"/>
            <a:ext cx="1945759" cy="1014001"/>
          </a:xfrm>
          <a:prstGeom prst="rect">
            <a:avLst/>
          </a:prstGeom>
        </p:spPr>
      </p:pic>
      <p:pic>
        <p:nvPicPr>
          <p:cNvPr id="8" name="Bille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656" y="1443654"/>
            <a:ext cx="3999120" cy="5227572"/>
          </a:xfrm>
          <a:prstGeom prst="rect">
            <a:avLst/>
          </a:prstGeom>
        </p:spPr>
      </p:pic>
    </p:spTree>
    <p:extLst>
      <p:ext uri="{BB962C8B-B14F-4D97-AF65-F5344CB8AC3E}">
        <p14:creationId xmlns:p14="http://schemas.microsoft.com/office/powerpoint/2010/main" val="3467887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18712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genhusning – tildeling af bolig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9532568" cy="3351687"/>
          </a:xfrm>
          <a:prstGeom prst="rect">
            <a:avLst/>
          </a:prstGeom>
          <a:noFill/>
        </p:spPr>
        <p:txBody>
          <a:bodyPr wrap="square" lIns="0" tIns="0" rIns="0" bIns="0" rtlCol="0">
            <a:spAutoFit/>
          </a:bodyPr>
          <a:lstStyle/>
          <a:p>
            <a:pPr>
              <a:lnSpc>
                <a:spcPct val="90000"/>
              </a:lnSpc>
            </a:pPr>
            <a:r>
              <a:rPr lang="da-DK" sz="2200" dirty="0"/>
              <a:t>Tildeling af </a:t>
            </a:r>
            <a:r>
              <a:rPr lang="da-DK" sz="2200" dirty="0" smtClean="0"/>
              <a:t>genhusningsbolig </a:t>
            </a:r>
            <a:r>
              <a:rPr lang="da-DK" sz="2200" dirty="0"/>
              <a:t>sker på baggrund af bo-anciennitet i afdelingen og dine genhusningsønsker. </a:t>
            </a:r>
          </a:p>
          <a:p>
            <a:pPr>
              <a:lnSpc>
                <a:spcPct val="90000"/>
              </a:lnSpc>
            </a:pPr>
            <a:endParaRPr lang="da-DK" sz="2200" dirty="0"/>
          </a:p>
          <a:p>
            <a:pPr>
              <a:lnSpc>
                <a:spcPct val="90000"/>
              </a:lnSpc>
            </a:pPr>
            <a:r>
              <a:rPr lang="da-DK" sz="2200" dirty="0"/>
              <a:t>Du kan få op til 2 skriftlige tilbud om genhusning. Det betyder, at hvis du takker nej til dit første genhusningstilbud, kan du få 1 tilbud mere. Takker du nej til begge tilbud, </a:t>
            </a:r>
            <a:r>
              <a:rPr lang="da-DK" sz="2200" dirty="0" smtClean="0"/>
              <a:t>skal du selv </a:t>
            </a:r>
            <a:r>
              <a:rPr lang="da-DK" sz="2200" dirty="0"/>
              <a:t>sørge for at finde en </a:t>
            </a:r>
            <a:r>
              <a:rPr lang="da-DK" sz="2200" dirty="0" smtClean="0"/>
              <a:t>bolig.</a:t>
            </a:r>
            <a:endParaRPr lang="da-DK" sz="2200" dirty="0"/>
          </a:p>
          <a:p>
            <a:pPr>
              <a:lnSpc>
                <a:spcPct val="90000"/>
              </a:lnSpc>
            </a:pPr>
            <a:r>
              <a:rPr lang="da-DK" sz="2200" dirty="0"/>
              <a:t> </a:t>
            </a:r>
          </a:p>
          <a:p>
            <a:pPr>
              <a:lnSpc>
                <a:spcPct val="90000"/>
              </a:lnSpc>
            </a:pPr>
            <a:r>
              <a:rPr lang="da-DK" sz="2200" dirty="0"/>
              <a:t>Du har mulighed for at se genhusningsboligen, inden du beslutter dig</a:t>
            </a:r>
            <a:r>
              <a:rPr lang="da-DK" sz="2200" dirty="0" smtClean="0"/>
              <a:t>.</a:t>
            </a:r>
            <a:endParaRPr lang="da-DK" sz="2200" dirty="0"/>
          </a:p>
          <a:p>
            <a:pPr>
              <a:lnSpc>
                <a:spcPct val="90000"/>
              </a:lnSpc>
            </a:pPr>
            <a:endParaRPr lang="da-DK" sz="2200" dirty="0"/>
          </a:p>
        </p:txBody>
      </p:sp>
    </p:spTree>
    <p:extLst>
      <p:ext uri="{BB962C8B-B14F-4D97-AF65-F5344CB8AC3E}">
        <p14:creationId xmlns:p14="http://schemas.microsoft.com/office/powerpoint/2010/main" val="16176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65448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genhusning - genhusningsboligen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3961084"/>
          </a:xfrm>
          <a:prstGeom prst="rect">
            <a:avLst/>
          </a:prstGeom>
          <a:noFill/>
        </p:spPr>
        <p:txBody>
          <a:bodyPr wrap="square" lIns="0" tIns="0" rIns="0" bIns="0" rtlCol="0">
            <a:spAutoFit/>
          </a:bodyPr>
          <a:lstStyle/>
          <a:p>
            <a:pPr>
              <a:lnSpc>
                <a:spcPct val="90000"/>
              </a:lnSpc>
            </a:pPr>
            <a:r>
              <a:rPr lang="da-DK" sz="2200" dirty="0" smtClean="0">
                <a:solidFill>
                  <a:srgbClr val="AA2A69"/>
                </a:solidFill>
              </a:rPr>
              <a:t>Lejekontrakt:</a:t>
            </a:r>
          </a:p>
          <a:p>
            <a:pPr>
              <a:lnSpc>
                <a:spcPct val="90000"/>
              </a:lnSpc>
            </a:pPr>
            <a:r>
              <a:rPr lang="da-DK" sz="2200" dirty="0" smtClean="0"/>
              <a:t>Ved </a:t>
            </a:r>
            <a:r>
              <a:rPr lang="da-DK" sz="2200" dirty="0"/>
              <a:t>permanent genhusning får du en ny lejekontrakt og skal betale husleje m.v. i den nye bolig, når du overtager den.</a:t>
            </a:r>
          </a:p>
          <a:p>
            <a:pPr>
              <a:lnSpc>
                <a:spcPct val="90000"/>
              </a:lnSpc>
            </a:pPr>
            <a:endParaRPr lang="da-DK" sz="2200" dirty="0"/>
          </a:p>
          <a:p>
            <a:pPr>
              <a:lnSpc>
                <a:spcPct val="90000"/>
              </a:lnSpc>
            </a:pPr>
            <a:r>
              <a:rPr lang="da-DK" sz="2200" dirty="0">
                <a:solidFill>
                  <a:srgbClr val="AA2A69"/>
                </a:solidFill>
              </a:rPr>
              <a:t>Indskud:</a:t>
            </a:r>
          </a:p>
          <a:p>
            <a:pPr marL="342900" indent="-342900">
              <a:lnSpc>
                <a:spcPct val="90000"/>
              </a:lnSpc>
              <a:buFont typeface="Arial" panose="020B0604020202020204" pitchFamily="34" charset="0"/>
              <a:buChar char="•"/>
            </a:pPr>
            <a:r>
              <a:rPr lang="da-DK" sz="2200" dirty="0"/>
              <a:t>Hvis du vælger at flytte til en bolig, hvor indskuddet er højere, skal du betale indskudsdifferencen.</a:t>
            </a:r>
          </a:p>
          <a:p>
            <a:pPr marL="342900" indent="-342900">
              <a:lnSpc>
                <a:spcPct val="90000"/>
              </a:lnSpc>
              <a:buFont typeface="Arial" panose="020B0604020202020204" pitchFamily="34" charset="0"/>
              <a:buChar char="•"/>
            </a:pPr>
            <a:r>
              <a:rPr lang="da-DK" sz="2200" dirty="0"/>
              <a:t>Hvis du vælger at flytte til en bolig, hvor indskuddet er mindre, udbetales </a:t>
            </a:r>
            <a:r>
              <a:rPr lang="da-DK" sz="2200" dirty="0" smtClean="0"/>
              <a:t>indskudsdifferencen til dig.</a:t>
            </a:r>
          </a:p>
          <a:p>
            <a:pPr>
              <a:lnSpc>
                <a:spcPct val="90000"/>
              </a:lnSpc>
            </a:pPr>
            <a:endParaRPr lang="da-DK" sz="2200" dirty="0"/>
          </a:p>
          <a:p>
            <a:pPr>
              <a:lnSpc>
                <a:spcPct val="90000"/>
              </a:lnSpc>
            </a:pPr>
            <a:r>
              <a:rPr lang="da-DK" sz="2200" dirty="0">
                <a:solidFill>
                  <a:srgbClr val="AA2A69"/>
                </a:solidFill>
              </a:rPr>
              <a:t>Udlæg:</a:t>
            </a:r>
          </a:p>
          <a:p>
            <a:pPr marL="342900" indent="-342900">
              <a:lnSpc>
                <a:spcPct val="90000"/>
              </a:lnSpc>
              <a:buFont typeface="Arial" panose="020B0604020202020204" pitchFamily="34" charset="0"/>
              <a:buChar char="•"/>
            </a:pPr>
            <a:r>
              <a:rPr lang="da-DK" sz="2200" dirty="0"/>
              <a:t>Hvis en kreditor har gjort udlæg i dit indskud, skal det afregnes, når du flytter. Du skal derfor betale et nyt indskud</a:t>
            </a:r>
            <a:r>
              <a:rPr lang="da-DK" sz="2200" dirty="0" smtClean="0"/>
              <a:t>.</a:t>
            </a:r>
            <a:endParaRPr lang="da-DK" sz="2200" dirty="0"/>
          </a:p>
        </p:txBody>
      </p:sp>
    </p:spTree>
    <p:extLst>
      <p:ext uri="{BB962C8B-B14F-4D97-AF65-F5344CB8AC3E}">
        <p14:creationId xmlns:p14="http://schemas.microsoft.com/office/powerpoint/2010/main" val="68185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56304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genhusning - indskudslån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3351687"/>
          </a:xfrm>
          <a:prstGeom prst="rect">
            <a:avLst/>
          </a:prstGeom>
          <a:noFill/>
        </p:spPr>
        <p:txBody>
          <a:bodyPr wrap="square" lIns="0" tIns="0" rIns="0" bIns="0" rtlCol="0">
            <a:spAutoFit/>
          </a:bodyPr>
          <a:lstStyle/>
          <a:p>
            <a:pPr>
              <a:lnSpc>
                <a:spcPct val="90000"/>
              </a:lnSpc>
            </a:pPr>
            <a:r>
              <a:rPr lang="da-DK" sz="2200" dirty="0"/>
              <a:t> </a:t>
            </a:r>
          </a:p>
          <a:p>
            <a:pPr>
              <a:lnSpc>
                <a:spcPct val="90000"/>
              </a:lnSpc>
            </a:pPr>
            <a:r>
              <a:rPr lang="da-DK" sz="2200" dirty="0">
                <a:solidFill>
                  <a:srgbClr val="AA2A69"/>
                </a:solidFill>
              </a:rPr>
              <a:t>Indskudslån:</a:t>
            </a:r>
          </a:p>
          <a:p>
            <a:pPr marL="342900" indent="-342900">
              <a:lnSpc>
                <a:spcPct val="90000"/>
              </a:lnSpc>
              <a:buFont typeface="Arial" panose="020B0604020202020204" pitchFamily="34" charset="0"/>
              <a:buChar char="•"/>
            </a:pPr>
            <a:r>
              <a:rPr lang="da-DK" sz="2200" dirty="0"/>
              <a:t>Hvis du har et indskudslån hos kommunen, skal det afregnes, når du flytter. Du skal derfor betale et nyt indskud, </a:t>
            </a:r>
            <a:r>
              <a:rPr lang="da-DK" sz="2200" dirty="0" smtClean="0"/>
              <a:t>når </a:t>
            </a:r>
            <a:r>
              <a:rPr lang="da-DK" sz="2200" dirty="0"/>
              <a:t>du flytter.</a:t>
            </a:r>
          </a:p>
          <a:p>
            <a:pPr>
              <a:lnSpc>
                <a:spcPct val="90000"/>
              </a:lnSpc>
            </a:pPr>
            <a:endParaRPr lang="da-DK" sz="2200" dirty="0"/>
          </a:p>
          <a:p>
            <a:pPr marL="342900" indent="-342900">
              <a:lnSpc>
                <a:spcPct val="90000"/>
              </a:lnSpc>
              <a:buFont typeface="Arial" panose="020B0604020202020204" pitchFamily="34" charset="0"/>
              <a:buChar char="•"/>
            </a:pPr>
            <a:r>
              <a:rPr lang="da-DK" sz="2200" dirty="0"/>
              <a:t>Hvis du ikke har </a:t>
            </a:r>
            <a:r>
              <a:rPr lang="da-DK" sz="2200" dirty="0" smtClean="0"/>
              <a:t>midler til indskud i genhusningsboligen, </a:t>
            </a:r>
            <a:r>
              <a:rPr lang="da-DK" sz="2200" dirty="0"/>
              <a:t>kan du ansøge om et indskudslån </a:t>
            </a:r>
            <a:r>
              <a:rPr lang="da-DK" sz="2200" dirty="0" smtClean="0"/>
              <a:t>hos kommunen.</a:t>
            </a:r>
          </a:p>
          <a:p>
            <a:pPr>
              <a:lnSpc>
                <a:spcPct val="90000"/>
              </a:lnSpc>
            </a:pPr>
            <a:r>
              <a:rPr lang="da-DK" sz="2200" dirty="0"/>
              <a:t> </a:t>
            </a:r>
          </a:p>
          <a:p>
            <a:pPr marL="342900" indent="-342900">
              <a:lnSpc>
                <a:spcPct val="90000"/>
              </a:lnSpc>
              <a:buFont typeface="Arial" panose="020B0604020202020204" pitchFamily="34" charset="0"/>
              <a:buChar char="•"/>
            </a:pPr>
            <a:r>
              <a:rPr lang="da-DK" sz="2200" dirty="0"/>
              <a:t>Hvis du ikke kan få bevilget indskudslån hos kommunen, kan du i visse tilfælde ansøge om en enkeltydelse hos kommunen.</a:t>
            </a:r>
          </a:p>
          <a:p>
            <a:pPr>
              <a:lnSpc>
                <a:spcPct val="90000"/>
              </a:lnSpc>
            </a:pPr>
            <a:endParaRPr lang="da-DK" sz="2200" dirty="0"/>
          </a:p>
        </p:txBody>
      </p:sp>
    </p:spTree>
    <p:extLst>
      <p:ext uri="{BB962C8B-B14F-4D97-AF65-F5344CB8AC3E}">
        <p14:creationId xmlns:p14="http://schemas.microsoft.com/office/powerpoint/2010/main" val="203144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97960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genhusning - genhusningsboligen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2132892"/>
          </a:xfrm>
          <a:prstGeom prst="rect">
            <a:avLst/>
          </a:prstGeom>
          <a:noFill/>
        </p:spPr>
        <p:txBody>
          <a:bodyPr wrap="square" lIns="0" tIns="0" rIns="0" bIns="0" rtlCol="0">
            <a:spAutoFit/>
          </a:bodyPr>
          <a:lstStyle/>
          <a:p>
            <a:pPr>
              <a:lnSpc>
                <a:spcPct val="90000"/>
              </a:lnSpc>
            </a:pPr>
            <a:endParaRPr lang="da-DK" sz="2200" dirty="0"/>
          </a:p>
          <a:p>
            <a:pPr>
              <a:lnSpc>
                <a:spcPct val="90000"/>
              </a:lnSpc>
            </a:pPr>
            <a:r>
              <a:rPr lang="da-DK" sz="2200" dirty="0"/>
              <a:t>Du bliver frigjort for </a:t>
            </a:r>
            <a:r>
              <a:rPr lang="da-DK" sz="2200" dirty="0" smtClean="0"/>
              <a:t>huslejeforpligtigelsen på </a:t>
            </a:r>
            <a:r>
              <a:rPr lang="da-DK" sz="2200" dirty="0" smtClean="0"/>
              <a:t>fraflytningsdagen.</a:t>
            </a:r>
            <a:endParaRPr lang="da-DK" sz="2200" dirty="0"/>
          </a:p>
          <a:p>
            <a:pPr>
              <a:lnSpc>
                <a:spcPct val="90000"/>
              </a:lnSpc>
            </a:pPr>
            <a:endParaRPr lang="da-DK" sz="2200" dirty="0"/>
          </a:p>
          <a:p>
            <a:pPr>
              <a:lnSpc>
                <a:spcPct val="90000"/>
              </a:lnSpc>
            </a:pPr>
            <a:r>
              <a:rPr lang="da-DK" sz="2200" dirty="0"/>
              <a:t>Du har adgang til både dit nuværende lejemål og dit genhusningslejemål (din nye bolig) i 14 dage, hvor du </a:t>
            </a:r>
            <a:r>
              <a:rPr lang="da-DK" sz="2200" u="sng" dirty="0"/>
              <a:t>kun</a:t>
            </a:r>
            <a:r>
              <a:rPr lang="da-DK" sz="2200" dirty="0"/>
              <a:t> betaler husleje i </a:t>
            </a:r>
            <a:r>
              <a:rPr lang="da-DK" sz="2200" dirty="0" smtClean="0"/>
              <a:t>genhusningslejemålet.</a:t>
            </a:r>
            <a:endParaRPr lang="da-DK" sz="2200" dirty="0"/>
          </a:p>
          <a:p>
            <a:pPr>
              <a:lnSpc>
                <a:spcPct val="90000"/>
              </a:lnSpc>
            </a:pPr>
            <a:endParaRPr lang="da-DK" sz="2200" dirty="0"/>
          </a:p>
        </p:txBody>
      </p:sp>
      <p:pic>
        <p:nvPicPr>
          <p:cNvPr id="2" name="Billede 1"/>
          <p:cNvPicPr>
            <a:picLocks noChangeAspect="1"/>
          </p:cNvPicPr>
          <p:nvPr/>
        </p:nvPicPr>
        <p:blipFill rotWithShape="1">
          <a:blip r:embed="rId4" cstate="print">
            <a:extLst>
              <a:ext uri="{28A0092B-C50C-407E-A947-70E740481C1C}">
                <a14:useLocalDpi xmlns:a14="http://schemas.microsoft.com/office/drawing/2010/main" val="0"/>
              </a:ext>
            </a:extLst>
          </a:blip>
          <a:srcRect l="8095" r="44336" b="12713"/>
          <a:stretch/>
        </p:blipFill>
        <p:spPr>
          <a:xfrm>
            <a:off x="8373465" y="2778121"/>
            <a:ext cx="3071290" cy="3984185"/>
          </a:xfrm>
          <a:prstGeom prst="rect">
            <a:avLst/>
          </a:prstGeom>
        </p:spPr>
      </p:pic>
    </p:spTree>
    <p:extLst>
      <p:ext uri="{BB962C8B-B14F-4D97-AF65-F5344CB8AC3E}">
        <p14:creationId xmlns:p14="http://schemas.microsoft.com/office/powerpoint/2010/main" val="420428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97960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genhusning – Hvad skal du ordne?</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pic>
        <p:nvPicPr>
          <p:cNvPr id="2050" name="Picture 2" descr="C:\Users\trt\AppData\Local\Microsoft\Windows\INetCache\Content.Outlook\TPRUEP1L\Postkort til genhus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809" y="1974302"/>
            <a:ext cx="5801235" cy="4116117"/>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575733" y="1260700"/>
            <a:ext cx="5435600" cy="4662815"/>
          </a:xfrm>
          <a:prstGeom prst="rect">
            <a:avLst/>
          </a:prstGeom>
        </p:spPr>
        <p:txBody>
          <a:bodyPr wrap="square">
            <a:spAutoFit/>
          </a:bodyPr>
          <a:lstStyle/>
          <a:p>
            <a:pPr>
              <a:lnSpc>
                <a:spcPct val="90000"/>
              </a:lnSpc>
            </a:pPr>
            <a:r>
              <a:rPr lang="da-DK" sz="2200" dirty="0"/>
              <a:t>Du skal selv sørge for at melde </a:t>
            </a:r>
            <a:r>
              <a:rPr lang="da-DK" sz="2200" dirty="0" smtClean="0"/>
              <a:t>permanent </a:t>
            </a:r>
            <a:r>
              <a:rPr lang="da-DK" sz="2200" dirty="0"/>
              <a:t>flytning til:</a:t>
            </a:r>
          </a:p>
          <a:p>
            <a:pPr>
              <a:lnSpc>
                <a:spcPct val="90000"/>
              </a:lnSpc>
            </a:pPr>
            <a:endParaRPr lang="da-DK" sz="2200" dirty="0"/>
          </a:p>
          <a:p>
            <a:pPr marL="342900" indent="-342900">
              <a:lnSpc>
                <a:spcPct val="90000"/>
              </a:lnSpc>
              <a:buFont typeface="Arial" panose="020B0604020202020204" pitchFamily="34" charset="0"/>
              <a:buChar char="•"/>
            </a:pPr>
            <a:r>
              <a:rPr lang="da-DK" sz="2200" dirty="0" smtClean="0"/>
              <a:t>Kommunen – ansøgning om indskudslån</a:t>
            </a:r>
          </a:p>
          <a:p>
            <a:pPr marL="342900" indent="-342900">
              <a:lnSpc>
                <a:spcPct val="90000"/>
              </a:lnSpc>
              <a:buFont typeface="Arial" panose="020B0604020202020204" pitchFamily="34" charset="0"/>
              <a:buChar char="•"/>
            </a:pPr>
            <a:r>
              <a:rPr lang="da-DK" sz="2200" dirty="0" smtClean="0"/>
              <a:t>Folkeregistret</a:t>
            </a:r>
          </a:p>
          <a:p>
            <a:pPr marL="342900" indent="-342900">
              <a:lnSpc>
                <a:spcPct val="90000"/>
              </a:lnSpc>
              <a:buFont typeface="Arial" panose="020B0604020202020204" pitchFamily="34" charset="0"/>
              <a:buChar char="•"/>
            </a:pPr>
            <a:r>
              <a:rPr lang="da-DK" sz="2200" dirty="0" smtClean="0"/>
              <a:t>Udbetaling Danmark- ansøgning om boligstøtte</a:t>
            </a:r>
          </a:p>
          <a:p>
            <a:pPr marL="342900" indent="-342900">
              <a:lnSpc>
                <a:spcPct val="90000"/>
              </a:lnSpc>
              <a:buFont typeface="Arial" panose="020B0604020202020204" pitchFamily="34" charset="0"/>
              <a:buChar char="•"/>
            </a:pPr>
            <a:r>
              <a:rPr lang="da-DK" sz="2200" dirty="0"/>
              <a:t>Skoler/daginstitutioner osv.</a:t>
            </a:r>
          </a:p>
          <a:p>
            <a:pPr marL="342900" indent="-342900">
              <a:lnSpc>
                <a:spcPct val="90000"/>
              </a:lnSpc>
              <a:buFont typeface="Arial" panose="020B0604020202020204" pitchFamily="34" charset="0"/>
              <a:buChar char="•"/>
            </a:pPr>
            <a:r>
              <a:rPr lang="da-DK" sz="2200" dirty="0" smtClean="0"/>
              <a:t>Forsikringsselskab</a:t>
            </a:r>
            <a:endParaRPr lang="da-DK" sz="2200" dirty="0"/>
          </a:p>
          <a:p>
            <a:pPr marL="342900" indent="-342900">
              <a:lnSpc>
                <a:spcPct val="90000"/>
              </a:lnSpc>
              <a:buFont typeface="Arial" panose="020B0604020202020204" pitchFamily="34" charset="0"/>
              <a:buChar char="•"/>
            </a:pPr>
            <a:r>
              <a:rPr lang="da-DK" sz="2200" dirty="0" smtClean="0"/>
              <a:t>Tv-udbyder</a:t>
            </a:r>
            <a:endParaRPr lang="da-DK" sz="2200" dirty="0"/>
          </a:p>
          <a:p>
            <a:pPr marL="342900" indent="-342900">
              <a:lnSpc>
                <a:spcPct val="90000"/>
              </a:lnSpc>
              <a:buFont typeface="Arial" panose="020B0604020202020204" pitchFamily="34" charset="0"/>
              <a:buChar char="•"/>
            </a:pPr>
            <a:r>
              <a:rPr lang="da-DK" sz="2200" dirty="0" smtClean="0"/>
              <a:t>Dit </a:t>
            </a:r>
            <a:r>
              <a:rPr lang="da-DK" sz="2200" dirty="0"/>
              <a:t>elselskab</a:t>
            </a:r>
          </a:p>
          <a:p>
            <a:pPr marL="342900" indent="-342900">
              <a:lnSpc>
                <a:spcPct val="90000"/>
              </a:lnSpc>
              <a:buFont typeface="Arial" panose="020B0604020202020204" pitchFamily="34" charset="0"/>
              <a:buChar char="•"/>
            </a:pPr>
            <a:r>
              <a:rPr lang="da-DK" sz="2200" dirty="0"/>
              <a:t>Hjemmehjælp / kommunal </a:t>
            </a:r>
            <a:r>
              <a:rPr lang="da-DK" sz="2200" dirty="0" smtClean="0"/>
              <a:t>visitation</a:t>
            </a:r>
            <a:endParaRPr lang="da-DK" sz="2200" dirty="0"/>
          </a:p>
          <a:p>
            <a:pPr marL="342900" indent="-342900">
              <a:lnSpc>
                <a:spcPct val="90000"/>
              </a:lnSpc>
              <a:buFont typeface="Arial" panose="020B0604020202020204" pitchFamily="34" charset="0"/>
              <a:buChar char="•"/>
            </a:pPr>
            <a:r>
              <a:rPr lang="da-DK" sz="2200" dirty="0" smtClean="0"/>
              <a:t>Tandlæge / speciallæge</a:t>
            </a:r>
            <a:endParaRPr lang="da-DK" sz="2200" dirty="0"/>
          </a:p>
        </p:txBody>
      </p:sp>
    </p:spTree>
    <p:extLst>
      <p:ext uri="{BB962C8B-B14F-4D97-AF65-F5344CB8AC3E}">
        <p14:creationId xmlns:p14="http://schemas.microsoft.com/office/powerpoint/2010/main" val="70139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genhusning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pic>
        <p:nvPicPr>
          <p:cNvPr id="2" name="Billede 1"/>
          <p:cNvPicPr>
            <a:picLocks noChangeAspect="1"/>
          </p:cNvPicPr>
          <p:nvPr/>
        </p:nvPicPr>
        <p:blipFill rotWithShape="1">
          <a:blip r:embed="rId4" cstate="print">
            <a:extLst>
              <a:ext uri="{28A0092B-C50C-407E-A947-70E740481C1C}">
                <a14:useLocalDpi xmlns:a14="http://schemas.microsoft.com/office/drawing/2010/main" val="0"/>
              </a:ext>
            </a:extLst>
          </a:blip>
          <a:srcRect l="15109" t="10698" r="40610" b="26356"/>
          <a:stretch/>
        </p:blipFill>
        <p:spPr>
          <a:xfrm>
            <a:off x="6071190" y="1418253"/>
            <a:ext cx="4725239" cy="4748631"/>
          </a:xfrm>
          <a:prstGeom prst="rect">
            <a:avLst/>
          </a:prstGeom>
        </p:spPr>
      </p:pic>
      <p:sp>
        <p:nvSpPr>
          <p:cNvPr id="7" name="Tekstboks 6"/>
          <p:cNvSpPr txBox="1"/>
          <p:nvPr/>
        </p:nvSpPr>
        <p:spPr>
          <a:xfrm>
            <a:off x="485191" y="1418253"/>
            <a:ext cx="6819375" cy="3656386"/>
          </a:xfrm>
          <a:prstGeom prst="rect">
            <a:avLst/>
          </a:prstGeom>
          <a:noFill/>
        </p:spPr>
        <p:txBody>
          <a:bodyPr wrap="square" lIns="0" tIns="0" rIns="0" bIns="0" rtlCol="0">
            <a:spAutoFit/>
          </a:bodyPr>
          <a:lstStyle/>
          <a:p>
            <a:pPr>
              <a:lnSpc>
                <a:spcPct val="90000"/>
              </a:lnSpc>
            </a:pPr>
            <a:r>
              <a:rPr lang="da-DK" sz="2200" dirty="0">
                <a:solidFill>
                  <a:srgbClr val="AA2A69"/>
                </a:solidFill>
              </a:rPr>
              <a:t>Hvor kan du blive midlertidigt genhuset henne?</a:t>
            </a:r>
          </a:p>
          <a:p>
            <a:pPr>
              <a:lnSpc>
                <a:spcPct val="90000"/>
              </a:lnSpc>
            </a:pPr>
            <a:endParaRPr lang="da-DK" sz="2200" dirty="0"/>
          </a:p>
          <a:p>
            <a:pPr>
              <a:lnSpc>
                <a:spcPct val="90000"/>
              </a:lnSpc>
            </a:pPr>
            <a:r>
              <a:rPr lang="da-DK" sz="2200" dirty="0"/>
              <a:t>Du kan blive midlertidigt genhuset i:</a:t>
            </a:r>
          </a:p>
          <a:p>
            <a:pPr marL="342900" indent="-342900">
              <a:lnSpc>
                <a:spcPct val="90000"/>
              </a:lnSpc>
              <a:buFont typeface="Arial" panose="020B0604020202020204" pitchFamily="34" charset="0"/>
              <a:buChar char="•"/>
            </a:pPr>
            <a:r>
              <a:rPr lang="da-DK" sz="2200" dirty="0"/>
              <a:t>En anden bolig i samme afdeling</a:t>
            </a:r>
          </a:p>
          <a:p>
            <a:pPr marL="342900" indent="-342900">
              <a:lnSpc>
                <a:spcPct val="90000"/>
              </a:lnSpc>
              <a:buFont typeface="Arial" panose="020B0604020202020204" pitchFamily="34" charset="0"/>
              <a:buChar char="•"/>
            </a:pPr>
            <a:r>
              <a:rPr lang="da-DK" sz="2200" dirty="0"/>
              <a:t>En anden bolig i boligselskabet</a:t>
            </a:r>
          </a:p>
          <a:p>
            <a:pPr marL="342900" indent="-342900">
              <a:lnSpc>
                <a:spcPct val="90000"/>
              </a:lnSpc>
              <a:buFont typeface="Arial" panose="020B0604020202020204" pitchFamily="34" charset="0"/>
              <a:buChar char="•"/>
            </a:pPr>
            <a:r>
              <a:rPr lang="da-DK" sz="2200" dirty="0"/>
              <a:t>I pavillon</a:t>
            </a:r>
          </a:p>
          <a:p>
            <a:pPr marL="342900" indent="-342900">
              <a:lnSpc>
                <a:spcPct val="90000"/>
              </a:lnSpc>
              <a:buFont typeface="Arial" panose="020B0604020202020204" pitchFamily="34" charset="0"/>
              <a:buChar char="•"/>
            </a:pPr>
            <a:r>
              <a:rPr lang="da-DK" sz="2200" dirty="0"/>
              <a:t>På hotel</a:t>
            </a:r>
          </a:p>
          <a:p>
            <a:pPr marL="342900" indent="-342900">
              <a:lnSpc>
                <a:spcPct val="90000"/>
              </a:lnSpc>
              <a:buFont typeface="Arial" panose="020B0604020202020204" pitchFamily="34" charset="0"/>
              <a:buChar char="•"/>
            </a:pPr>
            <a:r>
              <a:rPr lang="da-DK" sz="2200" dirty="0" smtClean="0"/>
              <a:t>Andet – F.eks. Hvis du selv finder en genhusningsbolig.</a:t>
            </a:r>
            <a:endParaRPr lang="da-DK" sz="2200" dirty="0" smtClean="0"/>
          </a:p>
          <a:p>
            <a:pPr marL="342900" indent="-342900">
              <a:lnSpc>
                <a:spcPct val="90000"/>
              </a:lnSpc>
              <a:buFont typeface="Arial" panose="020B0604020202020204" pitchFamily="34" charset="0"/>
              <a:buChar char="•"/>
            </a:pPr>
            <a:endParaRPr lang="da-DK" sz="2200" dirty="0"/>
          </a:p>
          <a:p>
            <a:pPr>
              <a:lnSpc>
                <a:spcPct val="90000"/>
              </a:lnSpc>
            </a:pPr>
            <a:r>
              <a:rPr lang="da-DK" sz="2200" dirty="0" smtClean="0"/>
              <a:t>Hvis muligt og hvis du er enig:</a:t>
            </a:r>
          </a:p>
          <a:p>
            <a:pPr marL="342900" indent="-342900">
              <a:lnSpc>
                <a:spcPct val="90000"/>
              </a:lnSpc>
              <a:buFont typeface="Arial" panose="020B0604020202020204" pitchFamily="34" charset="0"/>
              <a:buChar char="•"/>
            </a:pPr>
            <a:r>
              <a:rPr lang="da-DK" sz="2200" dirty="0" smtClean="0"/>
              <a:t>En anden kommune</a:t>
            </a:r>
            <a:endParaRPr lang="da-DK" sz="2200" dirty="0"/>
          </a:p>
        </p:txBody>
      </p:sp>
    </p:spTree>
    <p:extLst>
      <p:ext uri="{BB962C8B-B14F-4D97-AF65-F5344CB8AC3E}">
        <p14:creationId xmlns:p14="http://schemas.microsoft.com/office/powerpoint/2010/main" val="719146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42391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genhusning – lovmæssige krav</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3351687"/>
          </a:xfrm>
          <a:prstGeom prst="rect">
            <a:avLst/>
          </a:prstGeom>
          <a:noFill/>
        </p:spPr>
        <p:txBody>
          <a:bodyPr wrap="square" lIns="0" tIns="0" rIns="0" bIns="0" rtlCol="0">
            <a:spAutoFit/>
          </a:bodyPr>
          <a:lstStyle/>
          <a:p>
            <a:pPr>
              <a:lnSpc>
                <a:spcPct val="90000"/>
              </a:lnSpc>
            </a:pPr>
            <a:r>
              <a:rPr lang="da-DK" sz="2200" dirty="0" smtClean="0"/>
              <a:t>Den midlertidige genhusningsbolig skal være passende, således at den er rimelig i forhold til størrelsen af den samlede husstand og varigheden af genhusningsperioden.</a:t>
            </a:r>
          </a:p>
          <a:p>
            <a:pPr>
              <a:lnSpc>
                <a:spcPct val="90000"/>
              </a:lnSpc>
            </a:pPr>
            <a:endParaRPr lang="da-DK" sz="2200" dirty="0"/>
          </a:p>
          <a:p>
            <a:pPr>
              <a:lnSpc>
                <a:spcPct val="90000"/>
              </a:lnSpc>
            </a:pPr>
            <a:r>
              <a:rPr lang="da-DK" sz="2200" dirty="0" smtClean="0"/>
              <a:t>Du kan i korte perioder opleve at blive midlertidigt genhuset i </a:t>
            </a:r>
            <a:r>
              <a:rPr lang="da-DK" sz="2200" dirty="0" err="1" smtClean="0"/>
              <a:t>pavilion</a:t>
            </a:r>
            <a:r>
              <a:rPr lang="da-DK" sz="2200" dirty="0" smtClean="0"/>
              <a:t> eller på hotel.</a:t>
            </a:r>
          </a:p>
          <a:p>
            <a:pPr>
              <a:lnSpc>
                <a:spcPct val="90000"/>
              </a:lnSpc>
            </a:pPr>
            <a:endParaRPr lang="da-DK" sz="2200" dirty="0"/>
          </a:p>
          <a:p>
            <a:pPr>
              <a:lnSpc>
                <a:spcPct val="90000"/>
              </a:lnSpc>
            </a:pPr>
            <a:r>
              <a:rPr lang="da-DK" sz="2200" dirty="0" smtClean="0"/>
              <a:t>I længerevarende perioder vil du ofte blive genhuset midlertidigt i en anden bolig.</a:t>
            </a:r>
          </a:p>
          <a:p>
            <a:pPr>
              <a:lnSpc>
                <a:spcPct val="90000"/>
              </a:lnSpc>
            </a:pPr>
            <a:endParaRPr lang="da-DK" sz="2200" dirty="0"/>
          </a:p>
          <a:p>
            <a:pPr>
              <a:lnSpc>
                <a:spcPct val="90000"/>
              </a:lnSpc>
            </a:pPr>
            <a:r>
              <a:rPr lang="da-DK" sz="2200" dirty="0" smtClean="0"/>
              <a:t>Boligen skal som udgangspunkt ligge i samme kommune.</a:t>
            </a:r>
          </a:p>
        </p:txBody>
      </p:sp>
    </p:spTree>
    <p:extLst>
      <p:ext uri="{BB962C8B-B14F-4D97-AF65-F5344CB8AC3E}">
        <p14:creationId xmlns:p14="http://schemas.microsoft.com/office/powerpoint/2010/main" val="880352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488541"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genhusning – tildeling af bolig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3046988"/>
          </a:xfrm>
          <a:prstGeom prst="rect">
            <a:avLst/>
          </a:prstGeom>
          <a:noFill/>
        </p:spPr>
        <p:txBody>
          <a:bodyPr wrap="square" lIns="0" tIns="0" rIns="0" bIns="0" rtlCol="0">
            <a:spAutoFit/>
          </a:bodyPr>
          <a:lstStyle/>
          <a:p>
            <a:pPr>
              <a:lnSpc>
                <a:spcPct val="90000"/>
              </a:lnSpc>
            </a:pPr>
            <a:r>
              <a:rPr lang="da-DK" sz="2200" dirty="0"/>
              <a:t>Tildeling af genhusningsbolig sker på baggrund af bo-anciennitet i afdelingen og dine genhusningsønsker. </a:t>
            </a:r>
          </a:p>
          <a:p>
            <a:pPr>
              <a:lnSpc>
                <a:spcPct val="90000"/>
              </a:lnSpc>
            </a:pPr>
            <a:endParaRPr lang="da-DK" sz="2200" dirty="0"/>
          </a:p>
          <a:p>
            <a:pPr>
              <a:lnSpc>
                <a:spcPct val="90000"/>
              </a:lnSpc>
            </a:pPr>
            <a:r>
              <a:rPr lang="da-DK" sz="2200" dirty="0"/>
              <a:t>Du kan få op til 2 skriftlige tilbud om genhusning. Det betyder, at hvis du takker nej til dit første genhusningstilbud, kan du få 1 tilbud mere. Takker du nej til begge tilbud, </a:t>
            </a:r>
            <a:r>
              <a:rPr lang="da-DK" sz="2200" dirty="0" smtClean="0"/>
              <a:t>skal du selv </a:t>
            </a:r>
            <a:r>
              <a:rPr lang="da-DK" sz="2200" dirty="0"/>
              <a:t>sørge for at finde en bolig indenfor fristen.</a:t>
            </a:r>
          </a:p>
          <a:p>
            <a:pPr>
              <a:lnSpc>
                <a:spcPct val="90000"/>
              </a:lnSpc>
            </a:pPr>
            <a:r>
              <a:rPr lang="da-DK" sz="2200" dirty="0"/>
              <a:t> </a:t>
            </a:r>
          </a:p>
          <a:p>
            <a:pPr>
              <a:lnSpc>
                <a:spcPct val="90000"/>
              </a:lnSpc>
            </a:pPr>
            <a:r>
              <a:rPr lang="da-DK" sz="2200" dirty="0"/>
              <a:t>Du har mulighed for at se genhusningsboligen, inden du beslutter dig.</a:t>
            </a:r>
          </a:p>
          <a:p>
            <a:pPr>
              <a:lnSpc>
                <a:spcPct val="90000"/>
              </a:lnSpc>
            </a:pPr>
            <a:endParaRPr lang="da-DK" sz="2200" dirty="0" smtClean="0"/>
          </a:p>
        </p:txBody>
      </p:sp>
    </p:spTree>
    <p:extLst>
      <p:ext uri="{BB962C8B-B14F-4D97-AF65-F5344CB8AC3E}">
        <p14:creationId xmlns:p14="http://schemas.microsoft.com/office/powerpoint/2010/main" val="3022216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42391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genhusning - genhusningsboligen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5179880"/>
          </a:xfrm>
          <a:prstGeom prst="rect">
            <a:avLst/>
          </a:prstGeom>
          <a:noFill/>
        </p:spPr>
        <p:txBody>
          <a:bodyPr wrap="square" lIns="0" tIns="0" rIns="0" bIns="0" rtlCol="0">
            <a:spAutoFit/>
          </a:bodyPr>
          <a:lstStyle/>
          <a:p>
            <a:pPr>
              <a:lnSpc>
                <a:spcPct val="90000"/>
              </a:lnSpc>
            </a:pPr>
            <a:r>
              <a:rPr lang="da-DK" sz="2200" dirty="0"/>
              <a:t>Ved </a:t>
            </a:r>
            <a:r>
              <a:rPr lang="da-DK" sz="2200" dirty="0" smtClean="0"/>
              <a:t>midlertidig </a:t>
            </a:r>
            <a:r>
              <a:rPr lang="da-DK" sz="2200" dirty="0"/>
              <a:t>genhusning </a:t>
            </a:r>
            <a:r>
              <a:rPr lang="da-DK" sz="2200" dirty="0" smtClean="0"/>
              <a:t>er du </a:t>
            </a:r>
            <a:r>
              <a:rPr lang="da-DK" sz="2200" dirty="0" smtClean="0"/>
              <a:t>fortsat </a:t>
            </a:r>
            <a:r>
              <a:rPr lang="da-DK" sz="2200" dirty="0" smtClean="0"/>
              <a:t>lejer af din kontraktbolig og skal fortsat betale husleje i denne bolig. Der indgås en </a:t>
            </a:r>
            <a:r>
              <a:rPr lang="da-DK" sz="2200" dirty="0" smtClean="0"/>
              <a:t>aftale </a:t>
            </a:r>
            <a:r>
              <a:rPr lang="da-DK" sz="2200" dirty="0" smtClean="0"/>
              <a:t>mellem dig og boligorganisationen om brug af en midlertidig bolig i genhusningsperioden.</a:t>
            </a:r>
            <a:endParaRPr lang="da-DK" sz="2200" dirty="0"/>
          </a:p>
          <a:p>
            <a:pPr>
              <a:lnSpc>
                <a:spcPct val="90000"/>
              </a:lnSpc>
            </a:pPr>
            <a:endParaRPr lang="da-DK" sz="2200" dirty="0"/>
          </a:p>
          <a:p>
            <a:pPr>
              <a:lnSpc>
                <a:spcPct val="90000"/>
              </a:lnSpc>
            </a:pPr>
            <a:r>
              <a:rPr lang="da-DK" sz="2200" dirty="0">
                <a:solidFill>
                  <a:srgbClr val="AA2A69"/>
                </a:solidFill>
              </a:rPr>
              <a:t>Indskud:</a:t>
            </a:r>
          </a:p>
          <a:p>
            <a:pPr marL="342900" indent="-342900">
              <a:lnSpc>
                <a:spcPct val="90000"/>
              </a:lnSpc>
              <a:buFont typeface="Arial" panose="020B0604020202020204" pitchFamily="34" charset="0"/>
              <a:buChar char="•"/>
            </a:pPr>
            <a:r>
              <a:rPr lang="da-DK" sz="2200" dirty="0" smtClean="0"/>
              <a:t>Du skal ikke betale indskud i den midlertidige genhusningsbolig, men hvis du misligholder boligen, så hæfter du for det ved fraflytning.</a:t>
            </a:r>
            <a:endParaRPr lang="da-DK" sz="2200" dirty="0"/>
          </a:p>
          <a:p>
            <a:pPr>
              <a:lnSpc>
                <a:spcPct val="90000"/>
              </a:lnSpc>
            </a:pPr>
            <a:endParaRPr lang="da-DK" sz="2200" dirty="0"/>
          </a:p>
          <a:p>
            <a:pPr>
              <a:lnSpc>
                <a:spcPct val="90000"/>
              </a:lnSpc>
            </a:pPr>
            <a:r>
              <a:rPr lang="da-DK" sz="2200" dirty="0" smtClean="0">
                <a:solidFill>
                  <a:srgbClr val="AA2A69"/>
                </a:solidFill>
              </a:rPr>
              <a:t>Forskel i husleje:</a:t>
            </a:r>
            <a:endParaRPr lang="da-DK" sz="2200" dirty="0">
              <a:solidFill>
                <a:srgbClr val="AA2A69"/>
              </a:solidFill>
            </a:endParaRPr>
          </a:p>
          <a:p>
            <a:pPr marL="342900" indent="-342900">
              <a:lnSpc>
                <a:spcPct val="90000"/>
              </a:lnSpc>
              <a:buFont typeface="Arial" panose="020B0604020202020204" pitchFamily="34" charset="0"/>
              <a:buChar char="•"/>
            </a:pPr>
            <a:r>
              <a:rPr lang="da-DK" sz="2200" dirty="0" smtClean="0"/>
              <a:t>Selvom huslejen er højere i din midlertidige genhusningsbolig, skal du ikke betale mere i husleje end du betaler i din kontraktbolig. Hvis huslejen er lavere i din midlertidige genhusningsbolig, får du en huslejerefusion.</a:t>
            </a:r>
          </a:p>
          <a:p>
            <a:pPr marL="342900" indent="-342900">
              <a:lnSpc>
                <a:spcPct val="90000"/>
              </a:lnSpc>
              <a:buFont typeface="Arial" panose="020B0604020202020204" pitchFamily="34" charset="0"/>
              <a:buChar char="•"/>
            </a:pPr>
            <a:endParaRPr lang="da-DK" sz="2200" dirty="0"/>
          </a:p>
          <a:p>
            <a:pPr>
              <a:lnSpc>
                <a:spcPct val="90000"/>
              </a:lnSpc>
            </a:pPr>
            <a:r>
              <a:rPr lang="da-DK" sz="2200" dirty="0" smtClean="0">
                <a:solidFill>
                  <a:srgbClr val="AA2A69"/>
                </a:solidFill>
              </a:rPr>
              <a:t>Forbrug:</a:t>
            </a:r>
          </a:p>
          <a:p>
            <a:pPr>
              <a:lnSpc>
                <a:spcPct val="90000"/>
              </a:lnSpc>
            </a:pPr>
            <a:r>
              <a:rPr lang="da-DK" sz="2200" dirty="0" smtClean="0"/>
              <a:t>Du skal betale for dit forbrug af el, vand og varme i den midlertidige bolig i genhusningsperioden.</a:t>
            </a:r>
          </a:p>
        </p:txBody>
      </p:sp>
    </p:spTree>
    <p:extLst>
      <p:ext uri="{BB962C8B-B14F-4D97-AF65-F5344CB8AC3E}">
        <p14:creationId xmlns:p14="http://schemas.microsoft.com/office/powerpoint/2010/main" val="302221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t="2795" b="2268"/>
          <a:stretch/>
        </p:blipFill>
        <p:spPr>
          <a:xfrm>
            <a:off x="0" y="1"/>
            <a:ext cx="12192000" cy="6858000"/>
          </a:xfrm>
          <a:prstGeom prst="rect">
            <a:avLst/>
          </a:prstGeom>
        </p:spPr>
      </p:pic>
      <p:sp>
        <p:nvSpPr>
          <p:cNvPr id="4" name="Rektangel 3"/>
          <p:cNvSpPr/>
          <p:nvPr/>
        </p:nvSpPr>
        <p:spPr>
          <a:xfrm>
            <a:off x="-37216" y="-148855"/>
            <a:ext cx="903767" cy="7012172"/>
          </a:xfrm>
          <a:prstGeom prst="rect">
            <a:avLst/>
          </a:prstGeom>
          <a:solidFill>
            <a:srgbClr val="AA2A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err="1" smtClean="0">
              <a:latin typeface="Palatino Linotype" panose="02040502050505030304" pitchFamily="18" charset="0"/>
            </a:endParaRPr>
          </a:p>
        </p:txBody>
      </p:sp>
      <p:sp>
        <p:nvSpPr>
          <p:cNvPr id="5" name="Rektangel 4"/>
          <p:cNvSpPr/>
          <p:nvPr/>
        </p:nvSpPr>
        <p:spPr>
          <a:xfrm>
            <a:off x="5977269" y="3848986"/>
            <a:ext cx="5720317" cy="2158410"/>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err="1" smtClean="0">
              <a:latin typeface="Palatino Linotype" panose="02040502050505030304" pitchFamily="18" charset="0"/>
            </a:endParaRPr>
          </a:p>
        </p:txBody>
      </p:sp>
      <p:sp>
        <p:nvSpPr>
          <p:cNvPr id="6" name="Tekstboks 5"/>
          <p:cNvSpPr txBox="1"/>
          <p:nvPr/>
        </p:nvSpPr>
        <p:spPr>
          <a:xfrm>
            <a:off x="6214730" y="4286633"/>
            <a:ext cx="5482856" cy="1274195"/>
          </a:xfrm>
          <a:prstGeom prst="rect">
            <a:avLst/>
          </a:prstGeom>
          <a:noFill/>
        </p:spPr>
        <p:txBody>
          <a:bodyPr wrap="square" lIns="0" tIns="0" rIns="0" bIns="0" rtlCol="0">
            <a:spAutoFit/>
          </a:bodyPr>
          <a:lstStyle/>
          <a:p>
            <a:pPr>
              <a:lnSpc>
                <a:spcPct val="90000"/>
              </a:lnSpc>
            </a:pPr>
            <a:r>
              <a:rPr lang="da-DK" sz="4600" dirty="0" smtClean="0">
                <a:solidFill>
                  <a:schemeClr val="bg1"/>
                </a:solidFill>
              </a:rPr>
              <a:t>Titel</a:t>
            </a:r>
            <a:r>
              <a:rPr lang="da-DK" sz="4600" dirty="0" smtClean="0">
                <a:solidFill>
                  <a:schemeClr val="bg1"/>
                </a:solidFill>
              </a:rPr>
              <a:t> </a:t>
            </a:r>
            <a:r>
              <a:rPr lang="da-DK" sz="4600" dirty="0" smtClean="0">
                <a:solidFill>
                  <a:schemeClr val="bg1"/>
                </a:solidFill>
              </a:rPr>
              <a:t>på præsentation</a:t>
            </a:r>
          </a:p>
        </p:txBody>
      </p:sp>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4846" y="6523640"/>
            <a:ext cx="1776279" cy="215877"/>
          </a:xfrm>
          <a:prstGeom prst="rect">
            <a:avLst/>
          </a:prstGeom>
        </p:spPr>
      </p:pic>
    </p:spTree>
    <p:extLst>
      <p:ext uri="{BB962C8B-B14F-4D97-AF65-F5344CB8AC3E}">
        <p14:creationId xmlns:p14="http://schemas.microsoft.com/office/powerpoint/2010/main" val="2455496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640941"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a:t>
            </a:r>
            <a:r>
              <a:rPr lang="da-DK" sz="3300" dirty="0">
                <a:solidFill>
                  <a:srgbClr val="AA2A69"/>
                </a:solidFill>
              </a:rPr>
              <a:t>genhusning - genhusningsboligen</a:t>
            </a:r>
            <a:endParaRPr lang="da-DK" sz="3300" dirty="0" smtClean="0">
              <a:solidFill>
                <a:srgbClr val="AA2A69"/>
              </a:solidFill>
            </a:endParaRP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4570482"/>
          </a:xfrm>
          <a:prstGeom prst="rect">
            <a:avLst/>
          </a:prstGeom>
          <a:noFill/>
        </p:spPr>
        <p:txBody>
          <a:bodyPr wrap="square" lIns="0" tIns="0" rIns="0" bIns="0" rtlCol="0">
            <a:spAutoFit/>
          </a:bodyPr>
          <a:lstStyle/>
          <a:p>
            <a:pPr>
              <a:lnSpc>
                <a:spcPct val="90000"/>
              </a:lnSpc>
            </a:pPr>
            <a:r>
              <a:rPr lang="da-DK" sz="2200" dirty="0" smtClean="0">
                <a:solidFill>
                  <a:srgbClr val="AA2A69"/>
                </a:solidFill>
              </a:rPr>
              <a:t>Boligstøtte:</a:t>
            </a:r>
          </a:p>
          <a:p>
            <a:pPr>
              <a:lnSpc>
                <a:spcPct val="90000"/>
              </a:lnSpc>
            </a:pPr>
            <a:r>
              <a:rPr lang="da-DK" sz="2200" dirty="0" smtClean="0"/>
              <a:t>Hvis du modtager boligstøtte, vil du fortsat modtage din boligstøtte under din </a:t>
            </a:r>
            <a:r>
              <a:rPr lang="da-DK" sz="2200" dirty="0" smtClean="0"/>
              <a:t>midlertidige </a:t>
            </a:r>
            <a:r>
              <a:rPr lang="da-DK" sz="2200" dirty="0" smtClean="0"/>
              <a:t>genhusningsperiode. </a:t>
            </a:r>
          </a:p>
          <a:p>
            <a:pPr>
              <a:lnSpc>
                <a:spcPct val="90000"/>
              </a:lnSpc>
            </a:pPr>
            <a:endParaRPr lang="da-DK" sz="2200" dirty="0" smtClean="0"/>
          </a:p>
          <a:p>
            <a:pPr>
              <a:lnSpc>
                <a:spcPct val="90000"/>
              </a:lnSpc>
            </a:pPr>
            <a:r>
              <a:rPr lang="da-DK" sz="2200" dirty="0" smtClean="0"/>
              <a:t>Hvis du modtager en huslejereduktion i perioden, har du pligt til at give Udbetaling Danmark besked, så din boligstøtte kan blive reguleret i genhusningsperioden.</a:t>
            </a:r>
          </a:p>
          <a:p>
            <a:pPr>
              <a:lnSpc>
                <a:spcPct val="90000"/>
              </a:lnSpc>
            </a:pPr>
            <a:endParaRPr lang="da-DK" sz="2200" dirty="0"/>
          </a:p>
          <a:p>
            <a:pPr>
              <a:lnSpc>
                <a:spcPct val="90000"/>
              </a:lnSpc>
            </a:pPr>
            <a:r>
              <a:rPr lang="da-DK" sz="2200" dirty="0" smtClean="0">
                <a:solidFill>
                  <a:srgbClr val="AA2A69"/>
                </a:solidFill>
              </a:rPr>
              <a:t>Adresseændring?</a:t>
            </a:r>
          </a:p>
          <a:p>
            <a:pPr>
              <a:lnSpc>
                <a:spcPct val="90000"/>
              </a:lnSpc>
            </a:pPr>
            <a:r>
              <a:rPr lang="da-DK" sz="2200" dirty="0" smtClean="0"/>
              <a:t>Du skal IKKE ændre din adresse hos Folkeregistret i genhusningsperioden. Du skal ændre ´din adresse midlertidigt hos PostNord. En midlertidig adresseændring gælder kun i ½ år. Hvis genhusningen varer mere end 6 måneder, skal du huske at forlænge den midlertidige adresseændring.</a:t>
            </a:r>
          </a:p>
          <a:p>
            <a:pPr>
              <a:lnSpc>
                <a:spcPct val="90000"/>
              </a:lnSpc>
            </a:pPr>
            <a:endParaRPr lang="da-DK" sz="2200" dirty="0"/>
          </a:p>
          <a:p>
            <a:pPr>
              <a:lnSpc>
                <a:spcPct val="90000"/>
              </a:lnSpc>
            </a:pPr>
            <a:endParaRPr lang="da-DK" sz="2200" dirty="0" smtClean="0"/>
          </a:p>
        </p:txBody>
      </p:sp>
    </p:spTree>
    <p:extLst>
      <p:ext uri="{BB962C8B-B14F-4D97-AF65-F5344CB8AC3E}">
        <p14:creationId xmlns:p14="http://schemas.microsoft.com/office/powerpoint/2010/main" val="3022216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85260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a:t>
            </a:r>
            <a:r>
              <a:rPr lang="da-DK" sz="3300" dirty="0">
                <a:solidFill>
                  <a:srgbClr val="AA2A69"/>
                </a:solidFill>
              </a:rPr>
              <a:t>genhusning - genhusningsboligen</a:t>
            </a:r>
            <a:endParaRPr lang="da-DK" sz="3300" dirty="0" smtClean="0">
              <a:solidFill>
                <a:srgbClr val="AA2A69"/>
              </a:solidFill>
            </a:endParaRP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4875181"/>
          </a:xfrm>
          <a:prstGeom prst="rect">
            <a:avLst/>
          </a:prstGeom>
          <a:noFill/>
        </p:spPr>
        <p:txBody>
          <a:bodyPr wrap="square" lIns="0" tIns="0" rIns="0" bIns="0" rtlCol="0">
            <a:spAutoFit/>
          </a:bodyPr>
          <a:lstStyle/>
          <a:p>
            <a:pPr>
              <a:lnSpc>
                <a:spcPct val="90000"/>
              </a:lnSpc>
            </a:pPr>
            <a:r>
              <a:rPr lang="da-DK" sz="2200" dirty="0" smtClean="0">
                <a:solidFill>
                  <a:srgbClr val="AA2A69"/>
                </a:solidFill>
              </a:rPr>
              <a:t>Må du selv finde en bolig?</a:t>
            </a:r>
          </a:p>
          <a:p>
            <a:pPr>
              <a:lnSpc>
                <a:spcPct val="90000"/>
              </a:lnSpc>
            </a:pPr>
            <a:r>
              <a:rPr lang="da-DK" sz="2200" dirty="0" smtClean="0"/>
              <a:t>Hvis du selv finder en midlertidig genhusningsbolig, vil du blive frigjort for huslejeforpligtigelsen i genhusningsperioden. Du vil få dækket de rimelige og dokumenterede udgifter i forbindelse med din genhusning.</a:t>
            </a:r>
          </a:p>
          <a:p>
            <a:pPr>
              <a:lnSpc>
                <a:spcPct val="90000"/>
              </a:lnSpc>
            </a:pPr>
            <a:endParaRPr lang="da-DK" sz="2200" dirty="0" smtClean="0"/>
          </a:p>
          <a:p>
            <a:pPr>
              <a:lnSpc>
                <a:spcPct val="90000"/>
              </a:lnSpc>
            </a:pPr>
            <a:r>
              <a:rPr lang="da-DK" sz="2200" dirty="0" smtClean="0">
                <a:solidFill>
                  <a:srgbClr val="AA2A69"/>
                </a:solidFill>
              </a:rPr>
              <a:t>Opmagasinering:</a:t>
            </a:r>
          </a:p>
          <a:p>
            <a:pPr>
              <a:lnSpc>
                <a:spcPct val="90000"/>
              </a:lnSpc>
            </a:pPr>
            <a:r>
              <a:rPr lang="da-DK" sz="2200" dirty="0" smtClean="0"/>
              <a:t>Hvis den midlertidige bolig kan rumme dit indbo, har du ikke ret til opmagasinering.</a:t>
            </a:r>
          </a:p>
          <a:p>
            <a:pPr>
              <a:lnSpc>
                <a:spcPct val="90000"/>
              </a:lnSpc>
            </a:pPr>
            <a:endParaRPr lang="da-DK" sz="2200" dirty="0" smtClean="0"/>
          </a:p>
          <a:p>
            <a:pPr>
              <a:lnSpc>
                <a:spcPct val="90000"/>
              </a:lnSpc>
            </a:pPr>
            <a:r>
              <a:rPr lang="da-DK" sz="2200" dirty="0" smtClean="0"/>
              <a:t>Hvis du genhuses på hotel eller i en pavillon kan dit indbo blive opmagasineret hos flyttefirmaet i perioden. Boligorganisationen betaler for opmagasineringen i perioden.</a:t>
            </a:r>
          </a:p>
          <a:p>
            <a:pPr>
              <a:lnSpc>
                <a:spcPct val="90000"/>
              </a:lnSpc>
            </a:pPr>
            <a:endParaRPr lang="da-DK" sz="2200" dirty="0" smtClean="0"/>
          </a:p>
          <a:p>
            <a:pPr>
              <a:lnSpc>
                <a:spcPct val="90000"/>
              </a:lnSpc>
            </a:pPr>
            <a:endParaRPr lang="da-DK" sz="2200" dirty="0"/>
          </a:p>
          <a:p>
            <a:pPr>
              <a:lnSpc>
                <a:spcPct val="90000"/>
              </a:lnSpc>
            </a:pPr>
            <a:endParaRPr lang="da-DK" sz="2200" dirty="0" smtClean="0"/>
          </a:p>
          <a:p>
            <a:pPr>
              <a:lnSpc>
                <a:spcPct val="90000"/>
              </a:lnSpc>
            </a:pPr>
            <a:endParaRPr lang="da-DK" sz="2200" dirty="0"/>
          </a:p>
        </p:txBody>
      </p:sp>
    </p:spTree>
    <p:extLst>
      <p:ext uri="{BB962C8B-B14F-4D97-AF65-F5344CB8AC3E}">
        <p14:creationId xmlns:p14="http://schemas.microsoft.com/office/powerpoint/2010/main" val="3491860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genhusning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2"/>
            <a:ext cx="10571584" cy="2132892"/>
          </a:xfrm>
          <a:prstGeom prst="rect">
            <a:avLst/>
          </a:prstGeom>
          <a:noFill/>
        </p:spPr>
        <p:txBody>
          <a:bodyPr wrap="square" lIns="0" tIns="0" rIns="0" bIns="0" rtlCol="0">
            <a:spAutoFit/>
          </a:bodyPr>
          <a:lstStyle/>
          <a:p>
            <a:pPr>
              <a:lnSpc>
                <a:spcPct val="90000"/>
              </a:lnSpc>
            </a:pPr>
            <a:r>
              <a:rPr lang="da-DK" sz="2200" dirty="0">
                <a:solidFill>
                  <a:srgbClr val="AA2A69"/>
                </a:solidFill>
              </a:rPr>
              <a:t>Istandsættelse:</a:t>
            </a:r>
          </a:p>
          <a:p>
            <a:pPr>
              <a:lnSpc>
                <a:spcPct val="90000"/>
              </a:lnSpc>
            </a:pPr>
            <a:r>
              <a:rPr lang="da-DK" sz="2200" dirty="0"/>
              <a:t>Boligen vil være rengjort og eventuelle skader er udbedret inden indflytning. </a:t>
            </a:r>
          </a:p>
          <a:p>
            <a:pPr>
              <a:lnSpc>
                <a:spcPct val="90000"/>
              </a:lnSpc>
            </a:pPr>
            <a:endParaRPr lang="da-DK" sz="2200" dirty="0"/>
          </a:p>
          <a:p>
            <a:pPr>
              <a:lnSpc>
                <a:spcPct val="90000"/>
              </a:lnSpc>
            </a:pPr>
            <a:r>
              <a:rPr lang="da-DK" sz="2200" dirty="0"/>
              <a:t>Boligen vil ikke være normalistandsat ved indflytning og vil bære præg af, at de har været beboet af andre før </a:t>
            </a:r>
            <a:r>
              <a:rPr lang="da-DK" sz="2200" dirty="0" smtClean="0"/>
              <a:t>dig.</a:t>
            </a:r>
            <a:endParaRPr lang="da-DK" sz="2200" dirty="0"/>
          </a:p>
          <a:p>
            <a:pPr>
              <a:lnSpc>
                <a:spcPct val="90000"/>
              </a:lnSpc>
            </a:pPr>
            <a:endParaRPr lang="da-DK" sz="2200" dirty="0" smtClean="0"/>
          </a:p>
        </p:txBody>
      </p:sp>
    </p:spTree>
    <p:extLst>
      <p:ext uri="{BB962C8B-B14F-4D97-AF65-F5344CB8AC3E}">
        <p14:creationId xmlns:p14="http://schemas.microsoft.com/office/powerpoint/2010/main" val="3491860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Midlertidig genhusning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5060475" cy="4875181"/>
          </a:xfrm>
          <a:prstGeom prst="rect">
            <a:avLst/>
          </a:prstGeom>
          <a:noFill/>
        </p:spPr>
        <p:txBody>
          <a:bodyPr wrap="square" lIns="0" tIns="0" rIns="0" bIns="0" rtlCol="0">
            <a:spAutoFit/>
          </a:bodyPr>
          <a:lstStyle/>
          <a:p>
            <a:pPr>
              <a:lnSpc>
                <a:spcPct val="90000"/>
              </a:lnSpc>
            </a:pPr>
            <a:r>
              <a:rPr lang="da-DK" sz="2200" dirty="0" smtClean="0">
                <a:solidFill>
                  <a:srgbClr val="AA2A69"/>
                </a:solidFill>
              </a:rPr>
              <a:t>Du skal selv sørge for at melde midlertidig flytning til:</a:t>
            </a:r>
          </a:p>
          <a:p>
            <a:pPr>
              <a:lnSpc>
                <a:spcPct val="90000"/>
              </a:lnSpc>
            </a:pPr>
            <a:endParaRPr lang="da-DK" sz="2200" dirty="0"/>
          </a:p>
          <a:p>
            <a:pPr marL="342900" indent="-342900">
              <a:lnSpc>
                <a:spcPct val="90000"/>
              </a:lnSpc>
              <a:buFont typeface="Arial" panose="020B0604020202020204" pitchFamily="34" charset="0"/>
              <a:buChar char="•"/>
            </a:pPr>
            <a:r>
              <a:rPr lang="da-DK" sz="2200" dirty="0" smtClean="0"/>
              <a:t>Dit elselskab</a:t>
            </a:r>
          </a:p>
          <a:p>
            <a:pPr marL="342900" indent="-342900">
              <a:lnSpc>
                <a:spcPct val="90000"/>
              </a:lnSpc>
              <a:buFont typeface="Arial" panose="020B0604020202020204" pitchFamily="34" charset="0"/>
              <a:buChar char="•"/>
            </a:pPr>
            <a:r>
              <a:rPr lang="da-DK" sz="2200" dirty="0" smtClean="0"/>
              <a:t>Hjemmehjælp / kommunal visitation.</a:t>
            </a:r>
            <a:endParaRPr lang="da-DK" sz="2200" dirty="0"/>
          </a:p>
          <a:p>
            <a:pPr marL="342900" indent="-342900">
              <a:lnSpc>
                <a:spcPct val="90000"/>
              </a:lnSpc>
              <a:buFont typeface="Arial" panose="020B0604020202020204" pitchFamily="34" charset="0"/>
              <a:buChar char="•"/>
            </a:pPr>
            <a:r>
              <a:rPr lang="da-DK" sz="2200" dirty="0" smtClean="0"/>
              <a:t>Tv-udbyder.</a:t>
            </a:r>
          </a:p>
          <a:p>
            <a:pPr marL="342900" indent="-342900">
              <a:lnSpc>
                <a:spcPct val="90000"/>
              </a:lnSpc>
              <a:buFont typeface="Arial" panose="020B0604020202020204" pitchFamily="34" charset="0"/>
              <a:buChar char="•"/>
            </a:pPr>
            <a:r>
              <a:rPr lang="da-DK" sz="2200" dirty="0" smtClean="0"/>
              <a:t>PostNord.</a:t>
            </a:r>
          </a:p>
          <a:p>
            <a:pPr marL="342900" indent="-342900">
              <a:lnSpc>
                <a:spcPct val="90000"/>
              </a:lnSpc>
              <a:buFont typeface="Arial" panose="020B0604020202020204" pitchFamily="34" charset="0"/>
              <a:buChar char="•"/>
            </a:pPr>
            <a:r>
              <a:rPr lang="da-DK" sz="2200" dirty="0" smtClean="0"/>
              <a:t>Forsikringsselskab.</a:t>
            </a:r>
          </a:p>
          <a:p>
            <a:pPr marL="342900" indent="-342900">
              <a:lnSpc>
                <a:spcPct val="90000"/>
              </a:lnSpc>
              <a:buFont typeface="Arial" panose="020B0604020202020204" pitchFamily="34" charset="0"/>
              <a:buChar char="•"/>
            </a:pPr>
            <a:r>
              <a:rPr lang="da-DK" sz="2200" dirty="0" smtClean="0"/>
              <a:t>Skoler/daginstitutioner osv.</a:t>
            </a:r>
          </a:p>
          <a:p>
            <a:pPr marL="342900" indent="-342900">
              <a:lnSpc>
                <a:spcPct val="90000"/>
              </a:lnSpc>
              <a:buFont typeface="Arial" panose="020B0604020202020204" pitchFamily="34" charset="0"/>
              <a:buChar char="•"/>
            </a:pPr>
            <a:r>
              <a:rPr lang="da-DK" sz="2200" dirty="0" smtClean="0"/>
              <a:t>Orientering til Udbetaling Danmark, hvis lejen i genhusningsboligen er lavere, og du får boligstøtte.</a:t>
            </a:r>
          </a:p>
          <a:p>
            <a:pPr>
              <a:lnSpc>
                <a:spcPct val="90000"/>
              </a:lnSpc>
            </a:pPr>
            <a:endParaRPr lang="da-DK" sz="2200" dirty="0"/>
          </a:p>
          <a:p>
            <a:pPr>
              <a:lnSpc>
                <a:spcPct val="90000"/>
              </a:lnSpc>
            </a:pPr>
            <a:endParaRPr lang="da-DK" sz="2200" dirty="0"/>
          </a:p>
        </p:txBody>
      </p:sp>
      <p:pic>
        <p:nvPicPr>
          <p:cNvPr id="3074" name="Picture 2" descr="C:\Users\trt\AppData\Local\Microsoft\Windows\INetCache\Content.Outlook\TPRUEP1L\Postkort til genhusnin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776" y="1418253"/>
            <a:ext cx="5334000"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34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At blive boende under renovering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5285792" cy="4265783"/>
          </a:xfrm>
          <a:prstGeom prst="rect">
            <a:avLst/>
          </a:prstGeom>
          <a:noFill/>
        </p:spPr>
        <p:txBody>
          <a:bodyPr wrap="square" lIns="0" tIns="0" rIns="0" bIns="0" rtlCol="0">
            <a:spAutoFit/>
          </a:bodyPr>
          <a:lstStyle/>
          <a:p>
            <a:pPr>
              <a:lnSpc>
                <a:spcPct val="90000"/>
              </a:lnSpc>
            </a:pPr>
            <a:r>
              <a:rPr lang="da-DK" sz="2200" dirty="0">
                <a:solidFill>
                  <a:srgbClr val="AA2A69"/>
                </a:solidFill>
              </a:rPr>
              <a:t>Hvad skal der ske i boligerne?</a:t>
            </a:r>
          </a:p>
          <a:p>
            <a:pPr>
              <a:lnSpc>
                <a:spcPct val="90000"/>
              </a:lnSpc>
            </a:pPr>
            <a:endParaRPr lang="da-DK" sz="2200" dirty="0"/>
          </a:p>
          <a:p>
            <a:pPr>
              <a:lnSpc>
                <a:spcPct val="90000"/>
              </a:lnSpc>
            </a:pPr>
            <a:endParaRPr lang="da-DK" sz="2200" dirty="0"/>
          </a:p>
          <a:p>
            <a:pPr marL="342900" indent="-342900">
              <a:lnSpc>
                <a:spcPct val="90000"/>
              </a:lnSpc>
              <a:buFont typeface="Arial" panose="020B0604020202020204" pitchFamily="34" charset="0"/>
              <a:buChar char="•"/>
            </a:pPr>
            <a:r>
              <a:rPr lang="da-DK" sz="2200" dirty="0"/>
              <a:t>Udskiftning af faldstammer</a:t>
            </a:r>
          </a:p>
          <a:p>
            <a:pPr marL="342900" indent="-342900">
              <a:lnSpc>
                <a:spcPct val="90000"/>
              </a:lnSpc>
              <a:buFont typeface="Arial" panose="020B0604020202020204" pitchFamily="34" charset="0"/>
              <a:buChar char="•"/>
            </a:pPr>
            <a:endParaRPr lang="da-DK" sz="2200" dirty="0"/>
          </a:p>
          <a:p>
            <a:pPr marL="342900" indent="-342900">
              <a:lnSpc>
                <a:spcPct val="90000"/>
              </a:lnSpc>
              <a:buFont typeface="Arial" panose="020B0604020202020204" pitchFamily="34" charset="0"/>
              <a:buChar char="•"/>
            </a:pPr>
            <a:r>
              <a:rPr lang="da-DK" sz="2200" dirty="0"/>
              <a:t>Udskiftning af vindue i badeværelse</a:t>
            </a:r>
          </a:p>
          <a:p>
            <a:pPr marL="342900" indent="-342900">
              <a:lnSpc>
                <a:spcPct val="90000"/>
              </a:lnSpc>
              <a:buFont typeface="Arial" panose="020B0604020202020204" pitchFamily="34" charset="0"/>
              <a:buChar char="•"/>
            </a:pPr>
            <a:endParaRPr lang="da-DK" sz="2200" dirty="0"/>
          </a:p>
          <a:p>
            <a:pPr marL="342900" indent="-342900">
              <a:lnSpc>
                <a:spcPct val="90000"/>
              </a:lnSpc>
              <a:buFont typeface="Arial" panose="020B0604020202020204" pitchFamily="34" charset="0"/>
              <a:buChar char="•"/>
            </a:pPr>
            <a:r>
              <a:rPr lang="da-DK" sz="2200" dirty="0"/>
              <a:t>Køkkenrenovering</a:t>
            </a:r>
          </a:p>
          <a:p>
            <a:pPr marL="342900" indent="-342900">
              <a:lnSpc>
                <a:spcPct val="90000"/>
              </a:lnSpc>
              <a:buFont typeface="Arial" panose="020B0604020202020204" pitchFamily="34" charset="0"/>
              <a:buChar char="•"/>
            </a:pPr>
            <a:endParaRPr lang="da-DK" sz="2200" dirty="0" smtClean="0"/>
          </a:p>
          <a:p>
            <a:pPr marL="342900" indent="-342900">
              <a:lnSpc>
                <a:spcPct val="90000"/>
              </a:lnSpc>
              <a:buFont typeface="Arial" panose="020B0604020202020204" pitchFamily="34" charset="0"/>
              <a:buChar char="•"/>
            </a:pPr>
            <a:endParaRPr lang="da-DK" sz="2200" dirty="0"/>
          </a:p>
          <a:p>
            <a:pPr marL="342900" indent="-342900">
              <a:lnSpc>
                <a:spcPct val="90000"/>
              </a:lnSpc>
              <a:buFont typeface="Arial" panose="020B0604020202020204" pitchFamily="34" charset="0"/>
              <a:buChar char="•"/>
            </a:pPr>
            <a:endParaRPr lang="da-DK" sz="2200" dirty="0"/>
          </a:p>
          <a:p>
            <a:pPr>
              <a:lnSpc>
                <a:spcPct val="90000"/>
              </a:lnSpc>
            </a:pPr>
            <a:r>
              <a:rPr lang="da-DK" sz="2200" dirty="0"/>
              <a:t>Det betyder, at du skal leve uden dit toilet og dit køkken i en periode.</a:t>
            </a: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8809" y="1064239"/>
            <a:ext cx="4940071" cy="4762404"/>
          </a:xfrm>
          <a:prstGeom prst="rect">
            <a:avLst/>
          </a:prstGeom>
        </p:spPr>
      </p:pic>
    </p:spTree>
    <p:extLst>
      <p:ext uri="{BB962C8B-B14F-4D97-AF65-F5344CB8AC3E}">
        <p14:creationId xmlns:p14="http://schemas.microsoft.com/office/powerpoint/2010/main" val="2837177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a:solidFill>
                  <a:srgbClr val="AA2A69"/>
                </a:solidFill>
              </a:rPr>
              <a:t>At blive boende under renovering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1218795"/>
          </a:xfrm>
          <a:prstGeom prst="rect">
            <a:avLst/>
          </a:prstGeom>
          <a:noFill/>
        </p:spPr>
        <p:txBody>
          <a:bodyPr wrap="square" lIns="0" tIns="0" rIns="0" bIns="0" rtlCol="0">
            <a:spAutoFit/>
          </a:bodyPr>
          <a:lstStyle/>
          <a:p>
            <a:pPr>
              <a:lnSpc>
                <a:spcPct val="90000"/>
              </a:lnSpc>
            </a:pPr>
            <a:r>
              <a:rPr lang="da-DK" sz="2200" dirty="0">
                <a:solidFill>
                  <a:srgbClr val="AA2A69"/>
                </a:solidFill>
              </a:rPr>
              <a:t>Tidsplan for </a:t>
            </a:r>
            <a:r>
              <a:rPr lang="da-DK" sz="2200" dirty="0" smtClean="0">
                <a:solidFill>
                  <a:srgbClr val="AA2A69"/>
                </a:solidFill>
              </a:rPr>
              <a:t>renoveringen:</a:t>
            </a:r>
            <a:endParaRPr lang="da-DK" sz="2200" dirty="0">
              <a:solidFill>
                <a:srgbClr val="AA2A69"/>
              </a:solidFill>
            </a:endParaRPr>
          </a:p>
          <a:p>
            <a:pPr>
              <a:lnSpc>
                <a:spcPct val="90000"/>
              </a:lnSpc>
            </a:pPr>
            <a:endParaRPr lang="da-DK" sz="2200" dirty="0" smtClean="0"/>
          </a:p>
          <a:p>
            <a:pPr>
              <a:lnSpc>
                <a:spcPct val="90000"/>
              </a:lnSpc>
            </a:pPr>
            <a:r>
              <a:rPr lang="da-DK" sz="2200" dirty="0" smtClean="0"/>
              <a:t>Renoveringen vil foregå blokvis og forventes at tage sammenlagt 2 måneder.</a:t>
            </a:r>
            <a:endParaRPr lang="da-DK" sz="2200" dirty="0"/>
          </a:p>
        </p:txBody>
      </p:sp>
      <p:graphicFrame>
        <p:nvGraphicFramePr>
          <p:cNvPr id="8" name="Tabel 7"/>
          <p:cNvGraphicFramePr>
            <a:graphicFrameLocks noGrp="1"/>
          </p:cNvGraphicFramePr>
          <p:nvPr>
            <p:extLst>
              <p:ext uri="{D42A27DB-BD31-4B8C-83A1-F6EECF244321}">
                <p14:modId xmlns:p14="http://schemas.microsoft.com/office/powerpoint/2010/main" val="1855521242"/>
              </p:ext>
            </p:extLst>
          </p:nvPr>
        </p:nvGraphicFramePr>
        <p:xfrm>
          <a:off x="485192" y="3241943"/>
          <a:ext cx="7301866" cy="1503691"/>
        </p:xfrm>
        <a:graphic>
          <a:graphicData uri="http://schemas.openxmlformats.org/drawingml/2006/table">
            <a:tbl>
              <a:tblPr firstRow="1" firstCol="1" bandRow="1">
                <a:tableStyleId>{5202B0CA-FC54-4496-8BCA-5EF66A818D29}</a:tableStyleId>
              </a:tblPr>
              <a:tblGrid>
                <a:gridCol w="1002666"/>
                <a:gridCol w="3129280"/>
                <a:gridCol w="3169920"/>
              </a:tblGrid>
              <a:tr h="382293">
                <a:tc>
                  <a:txBody>
                    <a:bodyPr/>
                    <a:lstStyle/>
                    <a:p>
                      <a:pPr>
                        <a:lnSpc>
                          <a:spcPts val="1400"/>
                        </a:lnSpc>
                        <a:spcAft>
                          <a:spcPts val="0"/>
                        </a:spcAft>
                      </a:pPr>
                      <a:r>
                        <a:rPr lang="da-DK" sz="1600" dirty="0">
                          <a:effectLst/>
                        </a:rPr>
                        <a:t>Blok</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Forventet byggeperiode:</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Forventet tilbageflytning:</a:t>
                      </a:r>
                      <a:endParaRPr lang="da-DK" sz="1600" dirty="0">
                        <a:effectLst/>
                        <a:latin typeface="Palatino Linotype"/>
                        <a:ea typeface="Times New Roman"/>
                        <a:cs typeface="Times New Roman"/>
                      </a:endParaRPr>
                    </a:p>
                  </a:txBody>
                  <a:tcPr marL="68580" marR="68580" marT="0" marB="0" anchor="ctr"/>
                </a:tc>
              </a:tr>
              <a:tr h="560699">
                <a:tc>
                  <a:txBody>
                    <a:bodyPr/>
                    <a:lstStyle/>
                    <a:p>
                      <a:pPr marL="0" marR="0" indent="0" algn="l" defTabSz="914400" rtl="0" eaLnBrk="1" fontAlgn="auto" latinLnBrk="0" hangingPunct="1">
                        <a:lnSpc>
                          <a:spcPts val="1400"/>
                        </a:lnSpc>
                        <a:spcBef>
                          <a:spcPts val="0"/>
                        </a:spcBef>
                        <a:spcAft>
                          <a:spcPts val="0"/>
                        </a:spcAft>
                        <a:buClrTx/>
                        <a:buSzTx/>
                        <a:buFontTx/>
                        <a:buNone/>
                        <a:tabLst/>
                        <a:defRPr/>
                      </a:pPr>
                      <a:endParaRPr lang="da-DK" sz="1600" dirty="0" smtClean="0">
                        <a:effectLst/>
                      </a:endParaRPr>
                    </a:p>
                    <a:p>
                      <a:pPr marL="0" marR="0" indent="0" algn="l" defTabSz="914400" rtl="0" eaLnBrk="1" fontAlgn="auto" latinLnBrk="0" hangingPunct="1">
                        <a:lnSpc>
                          <a:spcPts val="1400"/>
                        </a:lnSpc>
                        <a:spcBef>
                          <a:spcPts val="0"/>
                        </a:spcBef>
                        <a:spcAft>
                          <a:spcPts val="0"/>
                        </a:spcAft>
                        <a:buClrTx/>
                        <a:buSzTx/>
                        <a:buFontTx/>
                        <a:buNone/>
                        <a:tabLst/>
                        <a:defRPr/>
                      </a:pPr>
                      <a:r>
                        <a:rPr lang="da-DK" sz="1600" dirty="0" smtClean="0">
                          <a:effectLst/>
                        </a:rPr>
                        <a:t>Blok 5</a:t>
                      </a:r>
                      <a:endParaRPr lang="da-DK" sz="1600" dirty="0" smtClean="0">
                        <a:effectLst/>
                        <a:latin typeface="Palatino Linotype"/>
                        <a:ea typeface="Times New Roman"/>
                        <a:cs typeface="Times New Roman"/>
                      </a:endParaRPr>
                    </a:p>
                    <a:p>
                      <a:pPr>
                        <a:lnSpc>
                          <a:spcPts val="1400"/>
                        </a:lnSpc>
                        <a:spcAft>
                          <a:spcPts val="0"/>
                        </a:spcAft>
                      </a:pP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April 2017 – maj 2017</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Beboerne bliver boende</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560699">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da-DK" sz="1600" dirty="0" smtClean="0">
                          <a:effectLst/>
                        </a:rPr>
                        <a:t>Blok 6</a:t>
                      </a:r>
                      <a:endParaRPr lang="da-DK" sz="1600" dirty="0" smtClean="0">
                        <a:effectLst/>
                        <a:latin typeface="Palatino Linotype"/>
                        <a:ea typeface="Times New Roman"/>
                        <a:cs typeface="Times New Roman"/>
                      </a:endParaRPr>
                    </a:p>
                    <a:p>
                      <a:pPr>
                        <a:lnSpc>
                          <a:spcPts val="1400"/>
                        </a:lnSpc>
                        <a:spcAft>
                          <a:spcPts val="0"/>
                        </a:spcAft>
                      </a:pP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Juni 2017 – Juli 2017</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endParaRPr lang="da-DK" sz="1600"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ts val="1400"/>
                        </a:lnSpc>
                        <a:spcBef>
                          <a:spcPts val="0"/>
                        </a:spcBef>
                        <a:spcAft>
                          <a:spcPts val="0"/>
                        </a:spcAft>
                        <a:buClrTx/>
                        <a:buSzTx/>
                        <a:buFontTx/>
                        <a:buNone/>
                        <a:tabLst/>
                        <a:defRPr/>
                      </a:pPr>
                      <a:r>
                        <a:rPr lang="da-DK" sz="1600" dirty="0" smtClean="0">
                          <a:effectLst/>
                          <a:latin typeface="Verdana" panose="020B0604030504040204" pitchFamily="34" charset="0"/>
                          <a:ea typeface="Verdana" panose="020B0604030504040204" pitchFamily="34" charset="0"/>
                          <a:cs typeface="Verdana" panose="020B0604030504040204" pitchFamily="34" charset="0"/>
                        </a:rPr>
                        <a:t>Beboerne bliver boende</a:t>
                      </a:r>
                    </a:p>
                    <a:p>
                      <a:pPr>
                        <a:lnSpc>
                          <a:spcPts val="1400"/>
                        </a:lnSpc>
                        <a:spcAft>
                          <a:spcPts val="0"/>
                        </a:spcAft>
                      </a:pP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1437379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At blive boende under renovering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4265783"/>
          </a:xfrm>
          <a:prstGeom prst="rect">
            <a:avLst/>
          </a:prstGeom>
          <a:noFill/>
        </p:spPr>
        <p:txBody>
          <a:bodyPr wrap="square" lIns="0" tIns="0" rIns="0" bIns="0" rtlCol="0">
            <a:spAutoFit/>
          </a:bodyPr>
          <a:lstStyle/>
          <a:p>
            <a:pPr>
              <a:lnSpc>
                <a:spcPct val="90000"/>
              </a:lnSpc>
            </a:pPr>
            <a:r>
              <a:rPr lang="da-DK" sz="2200" dirty="0" smtClean="0">
                <a:solidFill>
                  <a:srgbClr val="AA2A69"/>
                </a:solidFill>
              </a:rPr>
              <a:t>Hvad betyder det for dig?</a:t>
            </a:r>
          </a:p>
          <a:p>
            <a:pPr>
              <a:lnSpc>
                <a:spcPct val="90000"/>
              </a:lnSpc>
            </a:pPr>
            <a:endParaRPr lang="da-DK" sz="2200" dirty="0"/>
          </a:p>
          <a:p>
            <a:pPr>
              <a:lnSpc>
                <a:spcPct val="90000"/>
              </a:lnSpc>
            </a:pPr>
            <a:r>
              <a:rPr lang="da-DK" sz="2200" dirty="0" smtClean="0"/>
              <a:t>Du skal give adgang til håndværkere i perioden.</a:t>
            </a:r>
            <a:endParaRPr lang="da-DK" sz="2200" dirty="0"/>
          </a:p>
          <a:p>
            <a:pPr>
              <a:lnSpc>
                <a:spcPct val="90000"/>
              </a:lnSpc>
            </a:pPr>
            <a:endParaRPr lang="da-DK" sz="2200" dirty="0" smtClean="0"/>
          </a:p>
          <a:p>
            <a:pPr>
              <a:lnSpc>
                <a:spcPct val="90000"/>
              </a:lnSpc>
            </a:pPr>
            <a:r>
              <a:rPr lang="da-DK" sz="2200" dirty="0" smtClean="0"/>
              <a:t>Imens faldstammerne bliver udskiftet, kan du ikke benytte dit badeværelse. Der bliver opstillet bade-/toiletvogn i gården i perioden, som </a:t>
            </a:r>
            <a:r>
              <a:rPr lang="da-DK" sz="2200" dirty="0"/>
              <a:t>d</a:t>
            </a:r>
            <a:r>
              <a:rPr lang="da-DK" sz="2200" dirty="0" smtClean="0"/>
              <a:t>u skal benytte. </a:t>
            </a:r>
          </a:p>
          <a:p>
            <a:pPr>
              <a:lnSpc>
                <a:spcPct val="90000"/>
              </a:lnSpc>
            </a:pPr>
            <a:endParaRPr lang="da-DK" sz="2200" dirty="0"/>
          </a:p>
          <a:p>
            <a:pPr>
              <a:lnSpc>
                <a:spcPct val="90000"/>
              </a:lnSpc>
            </a:pPr>
            <a:r>
              <a:rPr lang="da-DK" sz="2200" dirty="0" smtClean="0"/>
              <a:t>Køkkenet kan ikke benyttes i renoveringsperioden. Der vil blive opstillet Trinette i boligen, der indeholder vask, 2 kogeplader, et underskab og et køleskab. Der vil derfor altid være adgang til vand og afløb i perioden.</a:t>
            </a:r>
          </a:p>
          <a:p>
            <a:pPr>
              <a:lnSpc>
                <a:spcPct val="90000"/>
              </a:lnSpc>
            </a:pPr>
            <a:endParaRPr lang="da-DK" sz="2200" dirty="0"/>
          </a:p>
          <a:p>
            <a:pPr>
              <a:lnSpc>
                <a:spcPct val="90000"/>
              </a:lnSpc>
            </a:pPr>
            <a:r>
              <a:rPr lang="da-DK" sz="2200" dirty="0" smtClean="0"/>
              <a:t> </a:t>
            </a:r>
          </a:p>
          <a:p>
            <a:pPr>
              <a:lnSpc>
                <a:spcPct val="90000"/>
              </a:lnSpc>
            </a:pPr>
            <a:endParaRPr lang="da-DK" sz="2200" dirty="0" smtClean="0"/>
          </a:p>
        </p:txBody>
      </p:sp>
    </p:spTree>
    <p:extLst>
      <p:ext uri="{BB962C8B-B14F-4D97-AF65-F5344CB8AC3E}">
        <p14:creationId xmlns:p14="http://schemas.microsoft.com/office/powerpoint/2010/main" val="2067988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At blive boende under renovering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389467" y="1416911"/>
            <a:ext cx="10667309" cy="4570482"/>
          </a:xfrm>
          <a:prstGeom prst="rect">
            <a:avLst/>
          </a:prstGeom>
          <a:noFill/>
        </p:spPr>
        <p:txBody>
          <a:bodyPr wrap="square" lIns="0" tIns="0" rIns="0" bIns="0" rtlCol="0">
            <a:spAutoFit/>
          </a:bodyPr>
          <a:lstStyle/>
          <a:p>
            <a:pPr>
              <a:lnSpc>
                <a:spcPct val="90000"/>
              </a:lnSpc>
            </a:pPr>
            <a:r>
              <a:rPr lang="da-DK" sz="2200" dirty="0" smtClean="0">
                <a:solidFill>
                  <a:srgbClr val="AA2A69"/>
                </a:solidFill>
              </a:rPr>
              <a:t>Regler for </a:t>
            </a:r>
            <a:r>
              <a:rPr lang="da-DK" sz="2200" dirty="0" smtClean="0">
                <a:solidFill>
                  <a:srgbClr val="AA2A69"/>
                </a:solidFill>
              </a:rPr>
              <a:t>varsling:</a:t>
            </a:r>
          </a:p>
          <a:p>
            <a:pPr marL="342900" indent="-342900">
              <a:lnSpc>
                <a:spcPct val="90000"/>
              </a:lnSpc>
              <a:buFont typeface="Arial" panose="020B0604020202020204" pitchFamily="34" charset="0"/>
              <a:buChar char="•"/>
            </a:pPr>
            <a:r>
              <a:rPr lang="da-DK" sz="2200" dirty="0" smtClean="0"/>
              <a:t>Mindre arbejde skal varsles med 6 uger.</a:t>
            </a:r>
          </a:p>
          <a:p>
            <a:pPr marL="342900" indent="-342900">
              <a:lnSpc>
                <a:spcPct val="90000"/>
              </a:lnSpc>
              <a:buFont typeface="Arial" panose="020B0604020202020204" pitchFamily="34" charset="0"/>
              <a:buChar char="•"/>
            </a:pPr>
            <a:r>
              <a:rPr lang="da-DK" sz="2200" dirty="0" smtClean="0"/>
              <a:t>Større arbejde skal varsles med 3 måneder.</a:t>
            </a:r>
          </a:p>
          <a:p>
            <a:pPr>
              <a:lnSpc>
                <a:spcPct val="90000"/>
              </a:lnSpc>
            </a:pPr>
            <a:endParaRPr lang="da-DK" sz="2200" dirty="0" smtClean="0"/>
          </a:p>
          <a:p>
            <a:pPr>
              <a:lnSpc>
                <a:spcPct val="90000"/>
              </a:lnSpc>
            </a:pPr>
            <a:r>
              <a:rPr lang="da-DK" sz="2200" dirty="0" smtClean="0">
                <a:solidFill>
                  <a:srgbClr val="AA2A69"/>
                </a:solidFill>
              </a:rPr>
              <a:t>Du skal sørge for:</a:t>
            </a:r>
            <a:endParaRPr lang="da-DK" sz="2200" dirty="0">
              <a:solidFill>
                <a:srgbClr val="AA2A69"/>
              </a:solidFill>
            </a:endParaRPr>
          </a:p>
          <a:p>
            <a:pPr>
              <a:lnSpc>
                <a:spcPct val="90000"/>
              </a:lnSpc>
            </a:pPr>
            <a:r>
              <a:rPr lang="da-DK" sz="2200" dirty="0" smtClean="0"/>
              <a:t>Varsling af arbejde i din bolig betyder, at du skal sørge for at give håndværkere adgang </a:t>
            </a:r>
            <a:r>
              <a:rPr lang="da-DK" sz="2200" dirty="0" smtClean="0"/>
              <a:t>til din </a:t>
            </a:r>
            <a:r>
              <a:rPr lang="da-DK" sz="2200" dirty="0" smtClean="0"/>
              <a:t>bolig i perioden. </a:t>
            </a:r>
          </a:p>
          <a:p>
            <a:pPr>
              <a:lnSpc>
                <a:spcPct val="90000"/>
              </a:lnSpc>
            </a:pPr>
            <a:endParaRPr lang="da-DK" sz="2200" dirty="0"/>
          </a:p>
          <a:p>
            <a:pPr>
              <a:lnSpc>
                <a:spcPct val="90000"/>
              </a:lnSpc>
            </a:pPr>
            <a:r>
              <a:rPr lang="da-DK" sz="2200" dirty="0" smtClean="0"/>
              <a:t>Du kan vælge </a:t>
            </a:r>
            <a:r>
              <a:rPr lang="da-DK" sz="2200" dirty="0" smtClean="0"/>
              <a:t>enten at aflevere din nøgle til håndværkerne eller at være hjemme i </a:t>
            </a:r>
            <a:r>
              <a:rPr lang="da-DK" sz="2200" dirty="0" smtClean="0"/>
              <a:t>den varslede periode.</a:t>
            </a:r>
          </a:p>
          <a:p>
            <a:pPr>
              <a:lnSpc>
                <a:spcPct val="90000"/>
              </a:lnSpc>
            </a:pPr>
            <a:endParaRPr lang="da-DK" sz="2200" dirty="0"/>
          </a:p>
          <a:p>
            <a:pPr>
              <a:lnSpc>
                <a:spcPct val="90000"/>
              </a:lnSpc>
            </a:pPr>
            <a:r>
              <a:rPr lang="da-DK" sz="2200" dirty="0" smtClean="0"/>
              <a:t>Hvis du ikke kan være hjemme alligevel, skal du tage kontakt til ejendomskontoret med det samme.</a:t>
            </a:r>
          </a:p>
          <a:p>
            <a:pPr>
              <a:lnSpc>
                <a:spcPct val="90000"/>
              </a:lnSpc>
            </a:pPr>
            <a:endParaRPr lang="da-DK" sz="2200" dirty="0" smtClean="0"/>
          </a:p>
          <a:p>
            <a:pPr>
              <a:lnSpc>
                <a:spcPct val="90000"/>
              </a:lnSpc>
            </a:pPr>
            <a:endParaRPr lang="da-DK" sz="2200" dirty="0" smtClean="0"/>
          </a:p>
        </p:txBody>
      </p:sp>
    </p:spTree>
    <p:extLst>
      <p:ext uri="{BB962C8B-B14F-4D97-AF65-F5344CB8AC3E}">
        <p14:creationId xmlns:p14="http://schemas.microsoft.com/office/powerpoint/2010/main" val="176149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Flytning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8286668" cy="1828193"/>
          </a:xfrm>
          <a:prstGeom prst="rect">
            <a:avLst/>
          </a:prstGeom>
          <a:noFill/>
        </p:spPr>
        <p:txBody>
          <a:bodyPr wrap="square" lIns="0" tIns="0" rIns="0" bIns="0" rtlCol="0">
            <a:spAutoFit/>
          </a:bodyPr>
          <a:lstStyle/>
          <a:p>
            <a:pPr>
              <a:lnSpc>
                <a:spcPct val="90000"/>
              </a:lnSpc>
            </a:pPr>
            <a:r>
              <a:rPr lang="da-DK" sz="2200" dirty="0" smtClean="0">
                <a:solidFill>
                  <a:srgbClr val="AA2A69"/>
                </a:solidFill>
              </a:rPr>
              <a:t>Får du hjælp til flytning</a:t>
            </a:r>
            <a:r>
              <a:rPr lang="da-DK" sz="2200" dirty="0" smtClean="0">
                <a:solidFill>
                  <a:srgbClr val="AA2A69"/>
                </a:solidFill>
              </a:rPr>
              <a:t>?</a:t>
            </a:r>
          </a:p>
          <a:p>
            <a:pPr>
              <a:lnSpc>
                <a:spcPct val="90000"/>
              </a:lnSpc>
            </a:pPr>
            <a:endParaRPr lang="da-DK" sz="2200" dirty="0" smtClean="0"/>
          </a:p>
          <a:p>
            <a:pPr>
              <a:lnSpc>
                <a:spcPct val="90000"/>
              </a:lnSpc>
            </a:pPr>
            <a:r>
              <a:rPr lang="da-DK" sz="2200" dirty="0" smtClean="0"/>
              <a:t>Du får rimelige og dokumenterede flytteudgifter dækket.</a:t>
            </a:r>
          </a:p>
          <a:p>
            <a:pPr>
              <a:lnSpc>
                <a:spcPct val="90000"/>
              </a:lnSpc>
            </a:pPr>
            <a:endParaRPr lang="da-DK" sz="2200" dirty="0" smtClean="0"/>
          </a:p>
          <a:p>
            <a:pPr>
              <a:lnSpc>
                <a:spcPct val="90000"/>
              </a:lnSpc>
            </a:pPr>
            <a:r>
              <a:rPr lang="da-DK" sz="2200" dirty="0" smtClean="0"/>
              <a:t>Du kan enten udføre din flytning selv eller flytte med et flyttefirma, som bestilles af boligorganisationen.</a:t>
            </a:r>
            <a:endParaRPr lang="da-DK" sz="22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953" y="1322455"/>
            <a:ext cx="1771510" cy="48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Billed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82" y="3447338"/>
            <a:ext cx="6135881" cy="2917698"/>
          </a:xfrm>
          <a:prstGeom prst="rect">
            <a:avLst/>
          </a:prstGeom>
        </p:spPr>
      </p:pic>
    </p:spTree>
    <p:extLst>
      <p:ext uri="{BB962C8B-B14F-4D97-AF65-F5344CB8AC3E}">
        <p14:creationId xmlns:p14="http://schemas.microsoft.com/office/powerpoint/2010/main" val="3348275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Flytning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4265783"/>
          </a:xfrm>
          <a:prstGeom prst="rect">
            <a:avLst/>
          </a:prstGeom>
          <a:noFill/>
        </p:spPr>
        <p:txBody>
          <a:bodyPr wrap="square" lIns="0" tIns="0" rIns="0" bIns="0" rtlCol="0">
            <a:spAutoFit/>
          </a:bodyPr>
          <a:lstStyle/>
          <a:p>
            <a:pPr>
              <a:lnSpc>
                <a:spcPct val="90000"/>
              </a:lnSpc>
            </a:pPr>
            <a:r>
              <a:rPr lang="da-DK" sz="2200" dirty="0" smtClean="0"/>
              <a:t>Du kan vælge selv at udføre din flytning, når du har fået tildelt en genhusningsbolig. Når du er flyttet ind i din nye bolig, og der har været afholdt fraflytningssyn i din kontraktbolig, vil du få udbetalt en økonomisk kompensation, der skal dække dine rimelige og dokumenterede udgifter ved fraflytningen, herunder: Udgifter til flyttefirma, flytning af telefon, internetforbindelse mm.</a:t>
            </a:r>
          </a:p>
          <a:p>
            <a:pPr>
              <a:lnSpc>
                <a:spcPct val="90000"/>
              </a:lnSpc>
            </a:pPr>
            <a:endParaRPr lang="da-DK" sz="2200" dirty="0"/>
          </a:p>
          <a:p>
            <a:pPr>
              <a:lnSpc>
                <a:spcPct val="90000"/>
              </a:lnSpc>
            </a:pPr>
            <a:endParaRPr lang="da-DK" sz="2200" dirty="0" smtClean="0"/>
          </a:p>
          <a:p>
            <a:pPr>
              <a:lnSpc>
                <a:spcPct val="90000"/>
              </a:lnSpc>
            </a:pPr>
            <a:r>
              <a:rPr lang="da-DK" sz="2200" dirty="0" smtClean="0"/>
              <a:t>Der udbetales flyttegodtgørelse ved hver flytning:</a:t>
            </a:r>
          </a:p>
          <a:p>
            <a:pPr>
              <a:lnSpc>
                <a:spcPct val="90000"/>
              </a:lnSpc>
            </a:pPr>
            <a:endParaRPr lang="da-DK" sz="2200" dirty="0"/>
          </a:p>
          <a:p>
            <a:pPr>
              <a:lnSpc>
                <a:spcPct val="90000"/>
              </a:lnSpc>
            </a:pPr>
            <a:r>
              <a:rPr lang="da-DK" sz="2200" dirty="0" smtClean="0"/>
              <a:t>1- og 2-rumsbolig:		6.000 kr.</a:t>
            </a:r>
          </a:p>
          <a:p>
            <a:pPr>
              <a:lnSpc>
                <a:spcPct val="90000"/>
              </a:lnSpc>
            </a:pPr>
            <a:r>
              <a:rPr lang="da-DK" sz="2200" dirty="0" smtClean="0"/>
              <a:t>3-rumsbolig:			8.000 kr</a:t>
            </a:r>
            <a:r>
              <a:rPr lang="da-DK" sz="2200" dirty="0" smtClean="0"/>
              <a:t>.</a:t>
            </a:r>
            <a:endParaRPr lang="da-DK" sz="2200" dirty="0" smtClean="0"/>
          </a:p>
          <a:p>
            <a:pPr>
              <a:lnSpc>
                <a:spcPct val="90000"/>
              </a:lnSpc>
            </a:pPr>
            <a:r>
              <a:rPr lang="da-DK" sz="2200" dirty="0" smtClean="0"/>
              <a:t>4- og 5-rumsbolig:		10.000 kr.</a:t>
            </a:r>
          </a:p>
          <a:p>
            <a:pPr>
              <a:lnSpc>
                <a:spcPct val="90000"/>
              </a:lnSpc>
            </a:pPr>
            <a:r>
              <a:rPr lang="da-DK" sz="2200" dirty="0" smtClean="0"/>
              <a:t>6-rumsbolig:			12.000 kr.</a:t>
            </a:r>
          </a:p>
        </p:txBody>
      </p:sp>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000" y="3298483"/>
            <a:ext cx="2598957" cy="2917698"/>
          </a:xfrm>
          <a:prstGeom prst="rect">
            <a:avLst/>
          </a:prstGeom>
        </p:spPr>
      </p:pic>
    </p:spTree>
    <p:extLst>
      <p:ext uri="{BB962C8B-B14F-4D97-AF65-F5344CB8AC3E}">
        <p14:creationId xmlns:p14="http://schemas.microsoft.com/office/powerpoint/2010/main" val="319071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Dagsorden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5266891"/>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da-DK" sz="2100" dirty="0"/>
              <a:t>Hvem skal genhuses?</a:t>
            </a:r>
          </a:p>
          <a:p>
            <a:pPr marL="342900" indent="-342900">
              <a:lnSpc>
                <a:spcPct val="150000"/>
              </a:lnSpc>
              <a:buFont typeface="Arial" panose="020B0604020202020204" pitchFamily="34" charset="0"/>
              <a:buChar char="•"/>
            </a:pPr>
            <a:r>
              <a:rPr lang="da-DK" sz="2100" dirty="0"/>
              <a:t>Hvornår skal du genhuses?</a:t>
            </a:r>
          </a:p>
          <a:p>
            <a:pPr marL="342900" indent="-342900">
              <a:lnSpc>
                <a:spcPct val="150000"/>
              </a:lnSpc>
              <a:buFont typeface="Arial" panose="020B0604020202020204" pitchFamily="34" charset="0"/>
              <a:buChar char="•"/>
            </a:pPr>
            <a:r>
              <a:rPr lang="da-DK" sz="2100" dirty="0"/>
              <a:t>Hvor længe skal du være genhuset</a:t>
            </a:r>
            <a:r>
              <a:rPr lang="da-DK" sz="2100" dirty="0" smtClean="0"/>
              <a:t>?</a:t>
            </a:r>
          </a:p>
          <a:p>
            <a:pPr marL="342900" indent="-342900">
              <a:lnSpc>
                <a:spcPct val="150000"/>
              </a:lnSpc>
              <a:buFont typeface="Arial" panose="020B0604020202020204" pitchFamily="34" charset="0"/>
              <a:buChar char="•"/>
            </a:pPr>
            <a:r>
              <a:rPr lang="da-DK" sz="2100" dirty="0" smtClean="0"/>
              <a:t>Hvem hjælper dig med din genhusning?</a:t>
            </a:r>
            <a:endParaRPr lang="da-DK" sz="2100" dirty="0"/>
          </a:p>
          <a:p>
            <a:pPr marL="342900" indent="-342900">
              <a:lnSpc>
                <a:spcPct val="150000"/>
              </a:lnSpc>
              <a:buFont typeface="Arial" panose="020B0604020202020204" pitchFamily="34" charset="0"/>
              <a:buChar char="•"/>
            </a:pPr>
            <a:r>
              <a:rPr lang="da-DK" sz="2100" dirty="0" smtClean="0"/>
              <a:t>Permanent </a:t>
            </a:r>
            <a:r>
              <a:rPr lang="da-DK" sz="2100" dirty="0"/>
              <a:t>eller midlertidig genhusning?</a:t>
            </a:r>
          </a:p>
          <a:p>
            <a:pPr marL="342900" indent="-342900">
              <a:lnSpc>
                <a:spcPct val="150000"/>
              </a:lnSpc>
              <a:buFont typeface="Arial" panose="020B0604020202020204" pitchFamily="34" charset="0"/>
              <a:buChar char="•"/>
            </a:pPr>
            <a:r>
              <a:rPr lang="da-DK" sz="2100" dirty="0" smtClean="0"/>
              <a:t>Permanent </a:t>
            </a:r>
            <a:r>
              <a:rPr lang="da-DK" sz="2100" dirty="0"/>
              <a:t>genhusning</a:t>
            </a:r>
          </a:p>
          <a:p>
            <a:pPr marL="342900" indent="-342900">
              <a:lnSpc>
                <a:spcPct val="150000"/>
              </a:lnSpc>
              <a:buFont typeface="Arial" panose="020B0604020202020204" pitchFamily="34" charset="0"/>
              <a:buChar char="•"/>
            </a:pPr>
            <a:r>
              <a:rPr lang="da-DK" sz="2100" dirty="0"/>
              <a:t>Midlertidig genhusning</a:t>
            </a:r>
          </a:p>
          <a:p>
            <a:pPr marL="342900" indent="-342900">
              <a:lnSpc>
                <a:spcPct val="150000"/>
              </a:lnSpc>
              <a:buFont typeface="Arial" panose="020B0604020202020204" pitchFamily="34" charset="0"/>
              <a:buChar char="•"/>
            </a:pPr>
            <a:r>
              <a:rPr lang="da-DK" sz="2100" dirty="0"/>
              <a:t>At blive boende under renovering</a:t>
            </a:r>
          </a:p>
          <a:p>
            <a:pPr marL="342900" indent="-342900">
              <a:lnSpc>
                <a:spcPct val="150000"/>
              </a:lnSpc>
              <a:buFont typeface="Arial" panose="020B0604020202020204" pitchFamily="34" charset="0"/>
              <a:buChar char="•"/>
            </a:pPr>
            <a:r>
              <a:rPr lang="da-DK" sz="2100" dirty="0" smtClean="0"/>
              <a:t>Flytning</a:t>
            </a:r>
          </a:p>
          <a:p>
            <a:pPr marL="342900" indent="-342900">
              <a:lnSpc>
                <a:spcPct val="150000"/>
              </a:lnSpc>
              <a:buFont typeface="Arial" panose="020B0604020202020204" pitchFamily="34" charset="0"/>
              <a:buChar char="•"/>
            </a:pPr>
            <a:r>
              <a:rPr lang="da-DK" sz="2100" dirty="0" smtClean="0"/>
              <a:t>Installationer i boligen</a:t>
            </a:r>
          </a:p>
          <a:p>
            <a:pPr marL="342900" indent="-342900">
              <a:lnSpc>
                <a:spcPct val="150000"/>
              </a:lnSpc>
              <a:buFont typeface="Arial" panose="020B0604020202020204" pitchFamily="34" charset="0"/>
              <a:buChar char="•"/>
            </a:pPr>
            <a:r>
              <a:rPr lang="da-DK" sz="2100" dirty="0" smtClean="0"/>
              <a:t>Forandringer i boligen</a:t>
            </a:r>
            <a:endParaRPr lang="da-DK" sz="2100" dirty="0"/>
          </a:p>
        </p:txBody>
      </p:sp>
    </p:spTree>
    <p:extLst>
      <p:ext uri="{BB962C8B-B14F-4D97-AF65-F5344CB8AC3E}">
        <p14:creationId xmlns:p14="http://schemas.microsoft.com/office/powerpoint/2010/main" val="2188474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Flytning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3351687"/>
          </a:xfrm>
          <a:prstGeom prst="rect">
            <a:avLst/>
          </a:prstGeom>
          <a:noFill/>
        </p:spPr>
        <p:txBody>
          <a:bodyPr wrap="square" lIns="0" tIns="0" rIns="0" bIns="0" rtlCol="0">
            <a:spAutoFit/>
          </a:bodyPr>
          <a:lstStyle/>
          <a:p>
            <a:pPr>
              <a:lnSpc>
                <a:spcPct val="90000"/>
              </a:lnSpc>
            </a:pPr>
            <a:r>
              <a:rPr lang="da-DK" sz="2200" dirty="0"/>
              <a:t>Du kan vælge </a:t>
            </a:r>
            <a:r>
              <a:rPr lang="da-DK" sz="2200" dirty="0" smtClean="0"/>
              <a:t>at flytte med et flyttefirma, som bestilles og betales af din boligorganisation. I så fald får du ikke udbetalt flyttegodtgørelse.</a:t>
            </a:r>
          </a:p>
          <a:p>
            <a:pPr>
              <a:lnSpc>
                <a:spcPct val="90000"/>
              </a:lnSpc>
            </a:pPr>
            <a:endParaRPr lang="da-DK" sz="2200" dirty="0"/>
          </a:p>
          <a:p>
            <a:pPr>
              <a:lnSpc>
                <a:spcPct val="90000"/>
              </a:lnSpc>
            </a:pPr>
            <a:r>
              <a:rPr lang="da-DK" sz="2200" dirty="0" smtClean="0"/>
              <a:t>Flytning med flyttefirmaet vil omfatte:</a:t>
            </a:r>
          </a:p>
          <a:p>
            <a:pPr>
              <a:lnSpc>
                <a:spcPct val="90000"/>
              </a:lnSpc>
            </a:pPr>
            <a:endParaRPr lang="da-DK" sz="2200" dirty="0"/>
          </a:p>
          <a:p>
            <a:pPr marL="342900" indent="-342900">
              <a:lnSpc>
                <a:spcPct val="90000"/>
              </a:lnSpc>
              <a:buFont typeface="Arial" panose="020B0604020202020204" pitchFamily="34" charset="0"/>
              <a:buChar char="•"/>
            </a:pPr>
            <a:r>
              <a:rPr lang="da-DK" sz="2200" dirty="0" smtClean="0"/>
              <a:t>Nedpakning</a:t>
            </a:r>
          </a:p>
          <a:p>
            <a:pPr marL="342900" indent="-342900">
              <a:lnSpc>
                <a:spcPct val="90000"/>
              </a:lnSpc>
              <a:buFont typeface="Arial" panose="020B0604020202020204" pitchFamily="34" charset="0"/>
              <a:buChar char="•"/>
            </a:pPr>
            <a:r>
              <a:rPr lang="da-DK" sz="2200" dirty="0" smtClean="0"/>
              <a:t>Flytning</a:t>
            </a:r>
          </a:p>
          <a:p>
            <a:pPr marL="342900" indent="-342900">
              <a:lnSpc>
                <a:spcPct val="90000"/>
              </a:lnSpc>
              <a:buFont typeface="Arial" panose="020B0604020202020204" pitchFamily="34" charset="0"/>
              <a:buChar char="•"/>
            </a:pPr>
            <a:r>
              <a:rPr lang="da-DK" sz="2200" dirty="0" smtClean="0"/>
              <a:t>Udpakning </a:t>
            </a:r>
          </a:p>
          <a:p>
            <a:pPr marL="342900" indent="-342900">
              <a:lnSpc>
                <a:spcPct val="90000"/>
              </a:lnSpc>
              <a:buFont typeface="Arial" panose="020B0604020202020204" pitchFamily="34" charset="0"/>
              <a:buChar char="•"/>
            </a:pPr>
            <a:r>
              <a:rPr lang="da-DK" sz="2200" dirty="0" smtClean="0"/>
              <a:t>3 handy-mandtimer for opsætning af lamper og billeder m.v.</a:t>
            </a:r>
          </a:p>
          <a:p>
            <a:pPr>
              <a:lnSpc>
                <a:spcPct val="90000"/>
              </a:lnSpc>
            </a:pPr>
            <a:endParaRPr lang="da-DK" sz="2200" dirty="0"/>
          </a:p>
          <a:p>
            <a:pPr>
              <a:lnSpc>
                <a:spcPct val="90000"/>
              </a:lnSpc>
            </a:pPr>
            <a:endParaRPr lang="da-DK" sz="2200" dirty="0" smtClean="0"/>
          </a:p>
        </p:txBody>
      </p:sp>
    </p:spTree>
    <p:extLst>
      <p:ext uri="{BB962C8B-B14F-4D97-AF65-F5344CB8AC3E}">
        <p14:creationId xmlns:p14="http://schemas.microsoft.com/office/powerpoint/2010/main" val="3186435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Installationer i boligen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6" name="Tekstboks 5"/>
          <p:cNvSpPr txBox="1"/>
          <p:nvPr/>
        </p:nvSpPr>
        <p:spPr>
          <a:xfrm>
            <a:off x="485192" y="1418253"/>
            <a:ext cx="11302808" cy="3656386"/>
          </a:xfrm>
          <a:prstGeom prst="rect">
            <a:avLst/>
          </a:prstGeom>
          <a:noFill/>
        </p:spPr>
        <p:txBody>
          <a:bodyPr wrap="square" lIns="0" tIns="0" rIns="0" bIns="0" rtlCol="0">
            <a:spAutoFit/>
          </a:bodyPr>
          <a:lstStyle/>
          <a:p>
            <a:pPr>
              <a:lnSpc>
                <a:spcPct val="90000"/>
              </a:lnSpc>
            </a:pPr>
            <a:endParaRPr lang="da-DK" sz="2200" dirty="0" smtClean="0"/>
          </a:p>
          <a:p>
            <a:pPr>
              <a:lnSpc>
                <a:spcPct val="90000"/>
              </a:lnSpc>
            </a:pPr>
            <a:endParaRPr lang="da-DK" sz="2200" dirty="0" smtClean="0"/>
          </a:p>
          <a:p>
            <a:pPr>
              <a:lnSpc>
                <a:spcPct val="90000"/>
              </a:lnSpc>
            </a:pPr>
            <a:r>
              <a:rPr lang="da-DK" sz="2200" dirty="0" smtClean="0"/>
              <a:t>Installationsret </a:t>
            </a:r>
            <a:r>
              <a:rPr lang="da-DK" sz="2200" dirty="0"/>
              <a:t>er retten til at opsætte </a:t>
            </a:r>
            <a:r>
              <a:rPr lang="da-DK" sz="2200" dirty="0" smtClean="0"/>
              <a:t>sædvanlige tekniske </a:t>
            </a:r>
            <a:r>
              <a:rPr lang="da-DK" sz="2200" dirty="0"/>
              <a:t>installationer </a:t>
            </a:r>
            <a:r>
              <a:rPr lang="da-DK" sz="2200" dirty="0" smtClean="0"/>
              <a:t>i </a:t>
            </a:r>
            <a:r>
              <a:rPr lang="da-DK" sz="2200" dirty="0"/>
              <a:t>boligen. Denne skal være godkendt af </a:t>
            </a:r>
            <a:r>
              <a:rPr lang="da-DK" sz="2200" dirty="0" smtClean="0"/>
              <a:t>boligorganisationen.</a:t>
            </a:r>
            <a:endParaRPr lang="da-DK" sz="2200" dirty="0"/>
          </a:p>
          <a:p>
            <a:pPr>
              <a:lnSpc>
                <a:spcPct val="90000"/>
              </a:lnSpc>
            </a:pPr>
            <a:endParaRPr lang="da-DK" sz="2200" dirty="0" smtClean="0"/>
          </a:p>
          <a:p>
            <a:pPr>
              <a:lnSpc>
                <a:spcPct val="90000"/>
              </a:lnSpc>
            </a:pPr>
            <a:r>
              <a:rPr lang="da-DK" sz="2200" dirty="0" smtClean="0"/>
              <a:t>Hvis du via installationsretten har søgt om tilladelse til opsætning af vaskemaskine, opvaskemaskine, parabol eller lignende, vil det blive geninstalleret i genhusningsboligen, når du flytter. </a:t>
            </a:r>
          </a:p>
          <a:p>
            <a:pPr>
              <a:lnSpc>
                <a:spcPct val="90000"/>
              </a:lnSpc>
            </a:pPr>
            <a:endParaRPr lang="da-DK" sz="2200" dirty="0"/>
          </a:p>
          <a:p>
            <a:pPr>
              <a:lnSpc>
                <a:spcPct val="90000"/>
              </a:lnSpc>
            </a:pPr>
            <a:r>
              <a:rPr lang="da-DK" sz="2200" dirty="0" smtClean="0"/>
              <a:t>Hvis du ikke har anmeldt og fået godkendt installationen af boligorganisationen, skal du selv betale for installeringen i den nye bolig.</a:t>
            </a:r>
          </a:p>
          <a:p>
            <a:pPr>
              <a:lnSpc>
                <a:spcPct val="90000"/>
              </a:lnSpc>
            </a:pPr>
            <a:endParaRPr lang="da-DK" sz="2200" dirty="0" smtClean="0"/>
          </a:p>
        </p:txBody>
      </p:sp>
    </p:spTree>
    <p:extLst>
      <p:ext uri="{BB962C8B-B14F-4D97-AF65-F5344CB8AC3E}">
        <p14:creationId xmlns:p14="http://schemas.microsoft.com/office/powerpoint/2010/main" val="2105063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Forandringer i boligen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3961084"/>
          </a:xfrm>
          <a:prstGeom prst="rect">
            <a:avLst/>
          </a:prstGeom>
          <a:noFill/>
        </p:spPr>
        <p:txBody>
          <a:bodyPr wrap="square" lIns="0" tIns="0" rIns="0" bIns="0" rtlCol="0">
            <a:spAutoFit/>
          </a:bodyPr>
          <a:lstStyle/>
          <a:p>
            <a:r>
              <a:rPr lang="da-DK" sz="2200" dirty="0" smtClean="0"/>
              <a:t>Råderet er en mulighed, du har for at lave forbedringer eller forandringer i din lejebolig for egen regning. </a:t>
            </a:r>
            <a:endParaRPr lang="da-DK" sz="2200" dirty="0"/>
          </a:p>
          <a:p>
            <a:pPr marL="457200" indent="-457200">
              <a:buFont typeface="Arial" panose="020B0604020202020204" pitchFamily="34" charset="0"/>
              <a:buChar char="•"/>
            </a:pPr>
            <a:endParaRPr lang="da-DK" sz="2200" dirty="0" smtClean="0"/>
          </a:p>
          <a:p>
            <a:pPr marL="457200" indent="-457200">
              <a:buFont typeface="Arial" panose="020B0604020202020204" pitchFamily="34" charset="0"/>
              <a:buChar char="•"/>
            </a:pPr>
            <a:endParaRPr lang="da-DK" sz="2200" dirty="0" smtClean="0"/>
          </a:p>
          <a:p>
            <a:pPr marL="457200" indent="-457200">
              <a:buFont typeface="Arial" panose="020B0604020202020204" pitchFamily="34" charset="0"/>
              <a:buChar char="•"/>
            </a:pPr>
            <a:r>
              <a:rPr lang="da-DK" sz="2200" dirty="0" smtClean="0"/>
              <a:t>Råderetssager, </a:t>
            </a:r>
            <a:r>
              <a:rPr lang="da-DK" sz="2200" dirty="0"/>
              <a:t>der er </a:t>
            </a:r>
            <a:r>
              <a:rPr lang="da-DK" sz="2200" dirty="0" smtClean="0"/>
              <a:t>godkendte forbedringer, </a:t>
            </a:r>
            <a:r>
              <a:rPr lang="da-DK" sz="2200" dirty="0"/>
              <a:t>godtgøres </a:t>
            </a:r>
            <a:r>
              <a:rPr lang="da-DK" sz="2200" dirty="0" smtClean="0"/>
              <a:t>på samme vilkår som ved almindelig fraflytning.</a:t>
            </a:r>
            <a:endParaRPr lang="da-DK" sz="2200" dirty="0"/>
          </a:p>
          <a:p>
            <a:pPr marL="457200" indent="-457200">
              <a:buFont typeface="Arial" panose="020B0604020202020204" pitchFamily="34" charset="0"/>
              <a:buChar char="•"/>
            </a:pPr>
            <a:endParaRPr lang="da-DK" sz="2200" dirty="0"/>
          </a:p>
          <a:p>
            <a:pPr marL="457200" indent="-457200">
              <a:buFont typeface="Arial" panose="020B0604020202020204" pitchFamily="34" charset="0"/>
              <a:buChar char="•"/>
            </a:pPr>
            <a:r>
              <a:rPr lang="da-DK" sz="2200" dirty="0"/>
              <a:t>Råderetssager, der ikke er </a:t>
            </a:r>
            <a:r>
              <a:rPr lang="da-DK" sz="2200" dirty="0" smtClean="0"/>
              <a:t>godkendte eller boligændringer, som ikke giver ret til godtgørelse ved fraflytning, </a:t>
            </a:r>
            <a:r>
              <a:rPr lang="da-DK" sz="2200" dirty="0"/>
              <a:t>godtgøres </a:t>
            </a:r>
            <a:r>
              <a:rPr lang="da-DK" sz="2200" dirty="0" smtClean="0"/>
              <a:t>ikke.</a:t>
            </a:r>
            <a:endParaRPr lang="da-DK" sz="2200" dirty="0"/>
          </a:p>
          <a:p>
            <a:pPr>
              <a:lnSpc>
                <a:spcPct val="90000"/>
              </a:lnSpc>
            </a:pPr>
            <a:endParaRPr lang="da-DK" sz="2200" dirty="0" smtClean="0"/>
          </a:p>
          <a:p>
            <a:pPr>
              <a:lnSpc>
                <a:spcPct val="90000"/>
              </a:lnSpc>
            </a:pPr>
            <a:endParaRPr lang="da-DK" sz="2200" dirty="0"/>
          </a:p>
          <a:p>
            <a:pPr>
              <a:lnSpc>
                <a:spcPct val="90000"/>
              </a:lnSpc>
            </a:pPr>
            <a:endParaRPr lang="da-DK" sz="2200" dirty="0" smtClean="0"/>
          </a:p>
        </p:txBody>
      </p:sp>
    </p:spTree>
    <p:extLst>
      <p:ext uri="{BB962C8B-B14F-4D97-AF65-F5344CB8AC3E}">
        <p14:creationId xmlns:p14="http://schemas.microsoft.com/office/powerpoint/2010/main" val="210506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Hvem skal genhuses?</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5285792" cy="3656386"/>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r>
              <a:rPr lang="da-DK" sz="2200" dirty="0"/>
              <a:t>Blok 1-4 skal renoveres gennemgribende.</a:t>
            </a:r>
          </a:p>
          <a:p>
            <a:pPr>
              <a:lnSpc>
                <a:spcPct val="90000"/>
              </a:lnSpc>
            </a:pPr>
            <a:endParaRPr lang="da-DK" sz="2200" dirty="0"/>
          </a:p>
          <a:p>
            <a:pPr marL="342900" indent="-342900">
              <a:lnSpc>
                <a:spcPct val="90000"/>
              </a:lnSpc>
              <a:buFont typeface="Arial" panose="020B0604020202020204" pitchFamily="34" charset="0"/>
              <a:buChar char="•"/>
            </a:pPr>
            <a:r>
              <a:rPr lang="da-DK" sz="2200" dirty="0"/>
              <a:t>Alle beboere i blok 1-4 skal genhuses enten midlertidigt eller permanent. </a:t>
            </a:r>
          </a:p>
          <a:p>
            <a:pPr>
              <a:lnSpc>
                <a:spcPct val="90000"/>
              </a:lnSpc>
            </a:pPr>
            <a:endParaRPr lang="da-DK" sz="2200" dirty="0"/>
          </a:p>
          <a:p>
            <a:pPr marL="342900" indent="-342900">
              <a:lnSpc>
                <a:spcPct val="90000"/>
              </a:lnSpc>
              <a:buFont typeface="Arial" panose="020B0604020202020204" pitchFamily="34" charset="0"/>
              <a:buChar char="•"/>
            </a:pPr>
            <a:r>
              <a:rPr lang="da-DK" sz="2200" dirty="0"/>
              <a:t>Blok 5 og 6 skal have nye altaner, vinduer og </a:t>
            </a:r>
            <a:r>
              <a:rPr lang="da-DK" sz="2200" dirty="0" smtClean="0"/>
              <a:t>faldstammer</a:t>
            </a:r>
            <a:r>
              <a:rPr lang="da-DK" sz="2200" dirty="0"/>
              <a:t>.</a:t>
            </a:r>
          </a:p>
          <a:p>
            <a:pPr>
              <a:lnSpc>
                <a:spcPct val="90000"/>
              </a:lnSpc>
            </a:pPr>
            <a:endParaRPr lang="da-DK" sz="2200" dirty="0"/>
          </a:p>
          <a:p>
            <a:pPr marL="342900" indent="-342900">
              <a:lnSpc>
                <a:spcPct val="90000"/>
              </a:lnSpc>
              <a:buFont typeface="Arial" panose="020B0604020202020204" pitchFamily="34" charset="0"/>
              <a:buChar char="•"/>
            </a:pPr>
            <a:r>
              <a:rPr lang="da-DK" sz="2200" dirty="0"/>
              <a:t>Alle beboere i blok 5 og 6 skal blive boende under renoveringen</a:t>
            </a:r>
            <a:r>
              <a:rPr lang="da-DK" sz="2200" dirty="0" smtClean="0"/>
              <a:t>.</a:t>
            </a:r>
            <a:endParaRPr lang="da-DK" sz="2200" dirty="0"/>
          </a:p>
        </p:txBody>
      </p:sp>
      <p:pic>
        <p:nvPicPr>
          <p:cNvPr id="2" name="Billede 1"/>
          <p:cNvPicPr>
            <a:picLocks noChangeAspect="1"/>
          </p:cNvPicPr>
          <p:nvPr/>
        </p:nvPicPr>
        <p:blipFill rotWithShape="1">
          <a:blip r:embed="rId4" cstate="print">
            <a:extLst>
              <a:ext uri="{28A0092B-C50C-407E-A947-70E740481C1C}">
                <a14:useLocalDpi xmlns:a14="http://schemas.microsoft.com/office/drawing/2010/main" val="0"/>
              </a:ext>
            </a:extLst>
          </a:blip>
          <a:srcRect r="8519"/>
          <a:stretch/>
        </p:blipFill>
        <p:spPr>
          <a:xfrm>
            <a:off x="6400800" y="1418252"/>
            <a:ext cx="4593265" cy="4386591"/>
          </a:xfrm>
          <a:prstGeom prst="rect">
            <a:avLst/>
          </a:prstGeom>
        </p:spPr>
      </p:pic>
    </p:spTree>
    <p:extLst>
      <p:ext uri="{BB962C8B-B14F-4D97-AF65-F5344CB8AC3E}">
        <p14:creationId xmlns:p14="http://schemas.microsoft.com/office/powerpoint/2010/main" val="3980704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7091265"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Hvornår skal du genhuses?</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571584" cy="1218795"/>
          </a:xfrm>
          <a:prstGeom prst="rect">
            <a:avLst/>
          </a:prstGeom>
          <a:noFill/>
        </p:spPr>
        <p:txBody>
          <a:bodyPr wrap="square" lIns="0" tIns="0" rIns="0" bIns="0" rtlCol="0">
            <a:spAutoFit/>
          </a:bodyPr>
          <a:lstStyle/>
          <a:p>
            <a:pPr>
              <a:lnSpc>
                <a:spcPct val="90000"/>
              </a:lnSpc>
            </a:pPr>
            <a:r>
              <a:rPr lang="da-DK" sz="2200" dirty="0"/>
              <a:t>Renoveringen kommer til at foregå blokvis, og derfor vil genhusningen følge byggetidsplanen. </a:t>
            </a:r>
          </a:p>
          <a:p>
            <a:pPr>
              <a:lnSpc>
                <a:spcPct val="90000"/>
              </a:lnSpc>
            </a:pPr>
            <a:endParaRPr lang="da-DK" sz="2200" dirty="0"/>
          </a:p>
          <a:p>
            <a:pPr>
              <a:lnSpc>
                <a:spcPct val="90000"/>
              </a:lnSpc>
            </a:pPr>
            <a:r>
              <a:rPr lang="da-DK" sz="2200" dirty="0"/>
              <a:t>Det betyder, at der genhuses i følgende rækkefølge:</a:t>
            </a:r>
          </a:p>
        </p:txBody>
      </p:sp>
      <p:graphicFrame>
        <p:nvGraphicFramePr>
          <p:cNvPr id="8" name="Tabel 7"/>
          <p:cNvGraphicFramePr>
            <a:graphicFrameLocks noGrp="1"/>
          </p:cNvGraphicFramePr>
          <p:nvPr>
            <p:extLst>
              <p:ext uri="{D42A27DB-BD31-4B8C-83A1-F6EECF244321}">
                <p14:modId xmlns:p14="http://schemas.microsoft.com/office/powerpoint/2010/main" val="4021794036"/>
              </p:ext>
            </p:extLst>
          </p:nvPr>
        </p:nvGraphicFramePr>
        <p:xfrm>
          <a:off x="485192" y="2848538"/>
          <a:ext cx="10461626" cy="3746487"/>
        </p:xfrm>
        <a:graphic>
          <a:graphicData uri="http://schemas.openxmlformats.org/drawingml/2006/table">
            <a:tbl>
              <a:tblPr firstRow="1" firstCol="1" bandRow="1">
                <a:tableStyleId>{5202B0CA-FC54-4496-8BCA-5EF66A818D29}</a:tableStyleId>
              </a:tblPr>
              <a:tblGrid>
                <a:gridCol w="1002666"/>
                <a:gridCol w="3159760"/>
                <a:gridCol w="3129280"/>
                <a:gridCol w="3169920"/>
              </a:tblGrid>
              <a:tr h="382293">
                <a:tc>
                  <a:txBody>
                    <a:bodyPr/>
                    <a:lstStyle/>
                    <a:p>
                      <a:pPr>
                        <a:lnSpc>
                          <a:spcPts val="1400"/>
                        </a:lnSpc>
                        <a:spcAft>
                          <a:spcPts val="0"/>
                        </a:spcAft>
                      </a:pPr>
                      <a:r>
                        <a:rPr lang="da-DK" sz="1600" dirty="0">
                          <a:effectLst/>
                        </a:rPr>
                        <a:t>Blok</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Alle skal være genhuset:</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Forventet byggeperiode:</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Forventet tilbageflytning:</a:t>
                      </a:r>
                      <a:endParaRPr lang="da-DK" sz="1600" dirty="0">
                        <a:effectLst/>
                        <a:latin typeface="Palatino Linotype"/>
                        <a:ea typeface="Times New Roman"/>
                        <a:cs typeface="Times New Roman"/>
                      </a:endParaRPr>
                    </a:p>
                  </a:txBody>
                  <a:tcPr marL="68580" marR="68580" marT="0" marB="0" anchor="ctr"/>
                </a:tc>
              </a:tr>
              <a:tr h="560699">
                <a:tc>
                  <a:txBody>
                    <a:bodyPr/>
                    <a:lstStyle/>
                    <a:p>
                      <a:pPr>
                        <a:lnSpc>
                          <a:spcPts val="1400"/>
                        </a:lnSpc>
                        <a:spcAft>
                          <a:spcPts val="0"/>
                        </a:spcAft>
                      </a:pPr>
                      <a:r>
                        <a:rPr lang="da-DK" sz="1600" dirty="0">
                          <a:effectLst/>
                        </a:rPr>
                        <a:t>Blok </a:t>
                      </a:r>
                      <a:r>
                        <a:rPr lang="da-DK" sz="1600" dirty="0" smtClean="0">
                          <a:effectLst/>
                        </a:rPr>
                        <a:t>1</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Marts 2017</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April 2017 – oktober 2016</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November 2017</a:t>
                      </a:r>
                      <a:endParaRPr lang="da-DK" sz="1600" dirty="0">
                        <a:effectLst/>
                        <a:latin typeface="Palatino Linotype"/>
                        <a:ea typeface="Times New Roman"/>
                        <a:cs typeface="Times New Roman"/>
                      </a:endParaRPr>
                    </a:p>
                  </a:txBody>
                  <a:tcPr marL="68580" marR="68580" marT="0" marB="0" anchor="ctr"/>
                </a:tc>
              </a:tr>
              <a:tr h="560699">
                <a:tc>
                  <a:txBody>
                    <a:bodyPr/>
                    <a:lstStyle/>
                    <a:p>
                      <a:pPr>
                        <a:lnSpc>
                          <a:spcPts val="1400"/>
                        </a:lnSpc>
                        <a:spcAft>
                          <a:spcPts val="0"/>
                        </a:spcAft>
                      </a:pPr>
                      <a:r>
                        <a:rPr lang="da-DK" sz="1600" dirty="0">
                          <a:effectLst/>
                        </a:rPr>
                        <a:t>Blok </a:t>
                      </a:r>
                      <a:r>
                        <a:rPr lang="da-DK" sz="1600" dirty="0" smtClean="0">
                          <a:effectLst/>
                        </a:rPr>
                        <a:t>2</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Oktober 2017</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November 2017 – Maj 2018</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Maj 2018</a:t>
                      </a:r>
                      <a:endParaRPr lang="da-DK" sz="1600" dirty="0">
                        <a:effectLst/>
                        <a:latin typeface="Palatino Linotype"/>
                        <a:ea typeface="Times New Roman"/>
                        <a:cs typeface="Times New Roman"/>
                      </a:endParaRPr>
                    </a:p>
                  </a:txBody>
                  <a:tcPr marL="68580" marR="68580" marT="0" marB="0" anchor="ctr"/>
                </a:tc>
              </a:tr>
              <a:tr h="560699">
                <a:tc>
                  <a:txBody>
                    <a:bodyPr/>
                    <a:lstStyle/>
                    <a:p>
                      <a:pPr>
                        <a:lnSpc>
                          <a:spcPts val="1400"/>
                        </a:lnSpc>
                        <a:spcAft>
                          <a:spcPts val="0"/>
                        </a:spcAft>
                      </a:pPr>
                      <a:r>
                        <a:rPr lang="da-DK" sz="1600" dirty="0">
                          <a:effectLst/>
                        </a:rPr>
                        <a:t>Blok </a:t>
                      </a:r>
                      <a:r>
                        <a:rPr lang="da-DK" sz="1600" dirty="0" smtClean="0">
                          <a:effectLst/>
                        </a:rPr>
                        <a:t>3</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a:effectLst/>
                        </a:rPr>
                        <a:t>Maj 2018</a:t>
                      </a:r>
                      <a:endParaRPr lang="da-DK" sz="160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Juni 2018 – November 2018</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a:effectLst/>
                        </a:rPr>
                        <a:t>November 2018</a:t>
                      </a:r>
                      <a:endParaRPr lang="da-DK" sz="1600">
                        <a:effectLst/>
                        <a:latin typeface="Palatino Linotype"/>
                        <a:ea typeface="Times New Roman"/>
                        <a:cs typeface="Times New Roman"/>
                      </a:endParaRPr>
                    </a:p>
                  </a:txBody>
                  <a:tcPr marL="68580" marR="68580" marT="0" marB="0" anchor="ctr"/>
                </a:tc>
              </a:tr>
              <a:tr h="560699">
                <a:tc>
                  <a:txBody>
                    <a:bodyPr/>
                    <a:lstStyle/>
                    <a:p>
                      <a:pPr>
                        <a:lnSpc>
                          <a:spcPts val="1400"/>
                        </a:lnSpc>
                        <a:spcAft>
                          <a:spcPts val="0"/>
                        </a:spcAft>
                      </a:pPr>
                      <a:r>
                        <a:rPr lang="da-DK" sz="1600" dirty="0">
                          <a:effectLst/>
                        </a:rPr>
                        <a:t>Blok </a:t>
                      </a:r>
                      <a:r>
                        <a:rPr lang="da-DK" sz="1600" dirty="0" smtClean="0">
                          <a:effectLst/>
                        </a:rPr>
                        <a:t>4</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November 2018</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December 2018 – Marts 2019</a:t>
                      </a: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a:effectLst/>
                        </a:rPr>
                        <a:t>Marts 2019</a:t>
                      </a:r>
                      <a:endParaRPr lang="da-DK" sz="1600" dirty="0">
                        <a:effectLst/>
                        <a:latin typeface="Palatino Linotype"/>
                        <a:ea typeface="Times New Roman"/>
                        <a:cs typeface="Times New Roman"/>
                      </a:endParaRPr>
                    </a:p>
                  </a:txBody>
                  <a:tcPr marL="68580" marR="68580" marT="0" marB="0" anchor="ctr"/>
                </a:tc>
              </a:tr>
              <a:tr h="560699">
                <a:tc>
                  <a:txBody>
                    <a:bodyPr/>
                    <a:lstStyle/>
                    <a:p>
                      <a:pPr marL="0" marR="0" indent="0" algn="l" defTabSz="914400" rtl="0" eaLnBrk="1" fontAlgn="auto" latinLnBrk="0" hangingPunct="1">
                        <a:lnSpc>
                          <a:spcPts val="1400"/>
                        </a:lnSpc>
                        <a:spcBef>
                          <a:spcPts val="0"/>
                        </a:spcBef>
                        <a:spcAft>
                          <a:spcPts val="0"/>
                        </a:spcAft>
                        <a:buClrTx/>
                        <a:buSzTx/>
                        <a:buFontTx/>
                        <a:buNone/>
                        <a:tabLst/>
                        <a:defRPr/>
                      </a:pPr>
                      <a:endParaRPr lang="da-DK" sz="1600" dirty="0" smtClean="0">
                        <a:effectLst/>
                      </a:endParaRPr>
                    </a:p>
                    <a:p>
                      <a:pPr marL="0" marR="0" indent="0" algn="l" defTabSz="914400" rtl="0" eaLnBrk="1" fontAlgn="auto" latinLnBrk="0" hangingPunct="1">
                        <a:lnSpc>
                          <a:spcPts val="1400"/>
                        </a:lnSpc>
                        <a:spcBef>
                          <a:spcPts val="0"/>
                        </a:spcBef>
                        <a:spcAft>
                          <a:spcPts val="0"/>
                        </a:spcAft>
                        <a:buClrTx/>
                        <a:buSzTx/>
                        <a:buFontTx/>
                        <a:buNone/>
                        <a:tabLst/>
                        <a:defRPr/>
                      </a:pPr>
                      <a:r>
                        <a:rPr lang="da-DK" sz="1600" dirty="0" smtClean="0">
                          <a:effectLst/>
                        </a:rPr>
                        <a:t>Blok 5</a:t>
                      </a:r>
                      <a:endParaRPr lang="da-DK" sz="1600" dirty="0" smtClean="0">
                        <a:effectLst/>
                        <a:latin typeface="Palatino Linotype"/>
                        <a:ea typeface="Times New Roman"/>
                        <a:cs typeface="Times New Roman"/>
                      </a:endParaRPr>
                    </a:p>
                    <a:p>
                      <a:pPr>
                        <a:lnSpc>
                          <a:spcPts val="1400"/>
                        </a:lnSpc>
                        <a:spcAft>
                          <a:spcPts val="0"/>
                        </a:spcAft>
                      </a:pP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Ingen genhusning</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April 2017 – maj 2017</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Beboerne bliver boende</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560699">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da-DK" sz="1600" dirty="0" smtClean="0">
                          <a:effectLst/>
                        </a:rPr>
                        <a:t>Blok 6</a:t>
                      </a:r>
                      <a:endParaRPr lang="da-DK" sz="1600" dirty="0" smtClean="0">
                        <a:effectLst/>
                        <a:latin typeface="Palatino Linotype"/>
                        <a:ea typeface="Times New Roman"/>
                        <a:cs typeface="Times New Roman"/>
                      </a:endParaRPr>
                    </a:p>
                    <a:p>
                      <a:pPr>
                        <a:lnSpc>
                          <a:spcPts val="1400"/>
                        </a:lnSpc>
                        <a:spcAft>
                          <a:spcPts val="0"/>
                        </a:spcAft>
                      </a:pPr>
                      <a:endParaRPr lang="da-DK" sz="1600" dirty="0">
                        <a:effectLst/>
                        <a:latin typeface="Palatino Linotype"/>
                        <a:ea typeface="Times New Roman"/>
                        <a:cs typeface="Times New Roman"/>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Ingen genhusning</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nSpc>
                          <a:spcPts val="1400"/>
                        </a:lnSpc>
                        <a:spcAft>
                          <a:spcPts val="0"/>
                        </a:spcAft>
                      </a:pPr>
                      <a:r>
                        <a:rPr lang="da-DK" sz="1600" dirty="0" smtClean="0">
                          <a:effectLst/>
                          <a:latin typeface="Verdana" panose="020B0604030504040204" pitchFamily="34" charset="0"/>
                          <a:ea typeface="Verdana" panose="020B0604030504040204" pitchFamily="34" charset="0"/>
                          <a:cs typeface="Verdana" panose="020B0604030504040204" pitchFamily="34" charset="0"/>
                        </a:rPr>
                        <a:t>Juni 2017 – Juli 2017</a:t>
                      </a: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endParaRPr lang="da-DK" sz="1600"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ts val="1400"/>
                        </a:lnSpc>
                        <a:spcBef>
                          <a:spcPts val="0"/>
                        </a:spcBef>
                        <a:spcAft>
                          <a:spcPts val="0"/>
                        </a:spcAft>
                        <a:buClrTx/>
                        <a:buSzTx/>
                        <a:buFontTx/>
                        <a:buNone/>
                        <a:tabLst/>
                        <a:defRPr/>
                      </a:pPr>
                      <a:r>
                        <a:rPr lang="da-DK" sz="1600" dirty="0" smtClean="0">
                          <a:effectLst/>
                          <a:latin typeface="Verdana" panose="020B0604030504040204" pitchFamily="34" charset="0"/>
                          <a:ea typeface="Verdana" panose="020B0604030504040204" pitchFamily="34" charset="0"/>
                          <a:cs typeface="Verdana" panose="020B0604030504040204" pitchFamily="34" charset="0"/>
                        </a:rPr>
                        <a:t>Beboerne bliver boende</a:t>
                      </a:r>
                    </a:p>
                    <a:p>
                      <a:pPr>
                        <a:lnSpc>
                          <a:spcPts val="1400"/>
                        </a:lnSpc>
                        <a:spcAft>
                          <a:spcPts val="0"/>
                        </a:spcAft>
                      </a:pPr>
                      <a:endParaRPr lang="da-DK"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328807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10584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Hvor længe skal du være genhuset?</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020248" cy="3656386"/>
          </a:xfrm>
          <a:prstGeom prst="rect">
            <a:avLst/>
          </a:prstGeom>
          <a:noFill/>
        </p:spPr>
        <p:txBody>
          <a:bodyPr wrap="square" lIns="0" tIns="0" rIns="0" bIns="0" rtlCol="0">
            <a:spAutoFit/>
          </a:bodyPr>
          <a:lstStyle/>
          <a:p>
            <a:pPr>
              <a:lnSpc>
                <a:spcPct val="90000"/>
              </a:lnSpc>
            </a:pPr>
            <a:r>
              <a:rPr lang="da-DK" sz="2200" dirty="0"/>
              <a:t>Din genhusningsperiode afhænger af dit genhusningsvalg.</a:t>
            </a:r>
          </a:p>
          <a:p>
            <a:pPr>
              <a:lnSpc>
                <a:spcPct val="90000"/>
              </a:lnSpc>
            </a:pPr>
            <a:endParaRPr lang="da-DK" sz="2200" dirty="0"/>
          </a:p>
          <a:p>
            <a:pPr marL="342900" indent="-342900">
              <a:lnSpc>
                <a:spcPct val="90000"/>
              </a:lnSpc>
              <a:buFont typeface="Arial" panose="020B0604020202020204" pitchFamily="34" charset="0"/>
              <a:buChar char="•"/>
            </a:pPr>
            <a:r>
              <a:rPr lang="da-DK" sz="2200" dirty="0"/>
              <a:t>Hvis du vælger at flytte til en anden </a:t>
            </a:r>
            <a:r>
              <a:rPr lang="da-DK" sz="2200" dirty="0" smtClean="0"/>
              <a:t>bolig udenfor afdelingen, </a:t>
            </a:r>
            <a:r>
              <a:rPr lang="da-DK" sz="2200" dirty="0"/>
              <a:t>vil du blive </a:t>
            </a:r>
            <a:r>
              <a:rPr lang="da-DK" sz="2200" dirty="0" smtClean="0"/>
              <a:t>genhuset </a:t>
            </a:r>
            <a:r>
              <a:rPr lang="da-DK" sz="2200" b="1" dirty="0"/>
              <a:t>permanent</a:t>
            </a:r>
            <a:r>
              <a:rPr lang="da-DK" sz="2200" dirty="0"/>
              <a:t> senest til byggestart i din blok</a:t>
            </a:r>
            <a:r>
              <a:rPr lang="da-DK" sz="2200" dirty="0" smtClean="0"/>
              <a:t>.</a:t>
            </a:r>
          </a:p>
          <a:p>
            <a:pPr>
              <a:lnSpc>
                <a:spcPct val="90000"/>
              </a:lnSpc>
            </a:pPr>
            <a:endParaRPr lang="da-DK" sz="2200" dirty="0"/>
          </a:p>
          <a:p>
            <a:pPr marL="342900" indent="-342900">
              <a:lnSpc>
                <a:spcPct val="90000"/>
              </a:lnSpc>
              <a:buFont typeface="Arial" panose="020B0604020202020204" pitchFamily="34" charset="0"/>
              <a:buChar char="•"/>
            </a:pPr>
            <a:r>
              <a:rPr lang="da-DK" sz="2200" dirty="0" smtClean="0"/>
              <a:t>Hvis </a:t>
            </a:r>
            <a:r>
              <a:rPr lang="da-DK" sz="2200" dirty="0"/>
              <a:t>du vælger at flytte tilbage til din nuværende bolig efter renoveringen, skal du være </a:t>
            </a:r>
            <a:r>
              <a:rPr lang="da-DK" sz="2200" dirty="0" smtClean="0"/>
              <a:t>midlertidigt genhuset i </a:t>
            </a:r>
            <a:r>
              <a:rPr lang="da-DK" sz="2200" b="1" dirty="0" smtClean="0"/>
              <a:t>byggeperioden </a:t>
            </a:r>
            <a:r>
              <a:rPr lang="da-DK" sz="2200" b="1" dirty="0"/>
              <a:t>i </a:t>
            </a:r>
            <a:r>
              <a:rPr lang="da-DK" sz="2200" b="1" dirty="0" smtClean="0"/>
              <a:t>ca. 5-7 måneder</a:t>
            </a:r>
            <a:r>
              <a:rPr lang="da-DK" sz="2200" dirty="0" smtClean="0"/>
              <a:t>. </a:t>
            </a:r>
          </a:p>
          <a:p>
            <a:pPr>
              <a:lnSpc>
                <a:spcPct val="90000"/>
              </a:lnSpc>
            </a:pPr>
            <a:endParaRPr lang="da-DK" sz="2200" dirty="0"/>
          </a:p>
          <a:p>
            <a:pPr marL="342900" indent="-342900">
              <a:lnSpc>
                <a:spcPct val="90000"/>
              </a:lnSpc>
              <a:buFont typeface="Arial" panose="020B0604020202020204" pitchFamily="34" charset="0"/>
              <a:buChar char="•"/>
            </a:pPr>
            <a:r>
              <a:rPr lang="da-DK" sz="2200" dirty="0"/>
              <a:t>Hvis du vælger at </a:t>
            </a:r>
            <a:r>
              <a:rPr lang="da-DK" sz="2200" dirty="0" smtClean="0"/>
              <a:t>flytte </a:t>
            </a:r>
            <a:r>
              <a:rPr lang="da-DK" sz="2200" dirty="0"/>
              <a:t>til en anden bolig i </a:t>
            </a:r>
            <a:r>
              <a:rPr lang="da-DK" sz="2200" dirty="0" smtClean="0"/>
              <a:t>afdelingen efter renovering, skal </a:t>
            </a:r>
            <a:r>
              <a:rPr lang="da-DK" sz="2200" dirty="0"/>
              <a:t>du være genhuset i </a:t>
            </a:r>
            <a:r>
              <a:rPr lang="da-DK" sz="2200" b="1" dirty="0" smtClean="0"/>
              <a:t>flere byggeperioder. </a:t>
            </a:r>
          </a:p>
          <a:p>
            <a:pPr>
              <a:lnSpc>
                <a:spcPct val="90000"/>
              </a:lnSpc>
            </a:pPr>
            <a:endParaRPr lang="da-DK" sz="2200" dirty="0"/>
          </a:p>
        </p:txBody>
      </p:sp>
    </p:spTree>
    <p:extLst>
      <p:ext uri="{BB962C8B-B14F-4D97-AF65-F5344CB8AC3E}">
        <p14:creationId xmlns:p14="http://schemas.microsoft.com/office/powerpoint/2010/main" val="267372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84752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Hvem hjælper dig med din genhusning?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4923764" cy="4265783"/>
          </a:xfrm>
          <a:prstGeom prst="rect">
            <a:avLst/>
          </a:prstGeom>
          <a:noFill/>
        </p:spPr>
        <p:txBody>
          <a:bodyPr wrap="square" lIns="0" tIns="0" rIns="0" bIns="0" rtlCol="0">
            <a:spAutoFit/>
          </a:bodyPr>
          <a:lstStyle/>
          <a:p>
            <a:pPr>
              <a:lnSpc>
                <a:spcPct val="90000"/>
              </a:lnSpc>
            </a:pPr>
            <a:endParaRPr lang="da-DK" sz="2200" dirty="0"/>
          </a:p>
          <a:p>
            <a:pPr marL="342900" indent="-342900">
              <a:lnSpc>
                <a:spcPct val="90000"/>
              </a:lnSpc>
              <a:buFont typeface="Arial" panose="020B0604020202020204" pitchFamily="34" charset="0"/>
              <a:buChar char="•"/>
            </a:pPr>
            <a:r>
              <a:rPr lang="da-DK" sz="2200" dirty="0"/>
              <a:t>Du vil blive indkaldt til en personlig samtale </a:t>
            </a:r>
            <a:r>
              <a:rPr lang="da-DK" sz="2200" dirty="0" smtClean="0"/>
              <a:t>med en genhusningskoordinator, hvor </a:t>
            </a:r>
            <a:r>
              <a:rPr lang="da-DK" sz="2200" dirty="0"/>
              <a:t>dine ønsker og behov til genhusningsboligen </a:t>
            </a:r>
            <a:r>
              <a:rPr lang="da-DK" sz="2200" dirty="0" smtClean="0"/>
              <a:t>afdækkes.</a:t>
            </a:r>
          </a:p>
          <a:p>
            <a:pPr marL="342900" indent="-342900">
              <a:lnSpc>
                <a:spcPct val="90000"/>
              </a:lnSpc>
              <a:buFont typeface="Arial" panose="020B0604020202020204" pitchFamily="34" charset="0"/>
              <a:buChar char="•"/>
            </a:pPr>
            <a:endParaRPr lang="da-DK" sz="2200" dirty="0"/>
          </a:p>
          <a:p>
            <a:pPr marL="342900" indent="-342900">
              <a:lnSpc>
                <a:spcPct val="90000"/>
              </a:lnSpc>
              <a:buFont typeface="Arial" panose="020B0604020202020204" pitchFamily="34" charset="0"/>
              <a:buChar char="•"/>
            </a:pPr>
            <a:r>
              <a:rPr lang="da-DK" sz="2200" dirty="0" smtClean="0"/>
              <a:t>Boligorganisationen tilbyder </a:t>
            </a:r>
            <a:r>
              <a:rPr lang="da-DK" sz="2200" dirty="0"/>
              <a:t>dig </a:t>
            </a:r>
            <a:r>
              <a:rPr lang="da-DK" sz="2200" dirty="0" smtClean="0"/>
              <a:t>en passende genhusningsbolig.</a:t>
            </a:r>
          </a:p>
          <a:p>
            <a:pPr marL="342900" indent="-342900">
              <a:lnSpc>
                <a:spcPct val="90000"/>
              </a:lnSpc>
              <a:buFont typeface="Arial" panose="020B0604020202020204" pitchFamily="34" charset="0"/>
              <a:buChar char="•"/>
            </a:pPr>
            <a:endParaRPr lang="da-DK" sz="2200" dirty="0"/>
          </a:p>
          <a:p>
            <a:pPr marL="342900" indent="-342900">
              <a:lnSpc>
                <a:spcPct val="90000"/>
              </a:lnSpc>
              <a:buFont typeface="Arial" panose="020B0604020202020204" pitchFamily="34" charset="0"/>
              <a:buChar char="•"/>
            </a:pPr>
            <a:r>
              <a:rPr lang="da-DK" sz="2200" dirty="0" smtClean="0"/>
              <a:t>Har du spørgsmål, kan du henvende </a:t>
            </a:r>
            <a:r>
              <a:rPr lang="da-DK" sz="2200" dirty="0"/>
              <a:t>dig </a:t>
            </a:r>
            <a:r>
              <a:rPr lang="da-DK" sz="2200" dirty="0" smtClean="0"/>
              <a:t>til </a:t>
            </a:r>
            <a:r>
              <a:rPr lang="da-DK" sz="2200" dirty="0"/>
              <a:t>(kontaktperson og kontaktoplysninger</a:t>
            </a:r>
            <a:r>
              <a:rPr lang="da-DK" sz="2200" dirty="0" smtClean="0"/>
              <a:t>).</a:t>
            </a:r>
            <a:endParaRPr lang="da-DK" sz="2200" dirty="0"/>
          </a:p>
          <a:p>
            <a:pPr marL="342900" indent="-342900">
              <a:lnSpc>
                <a:spcPct val="90000"/>
              </a:lnSpc>
              <a:buFont typeface="Arial" panose="020B0604020202020204" pitchFamily="34" charset="0"/>
              <a:buChar char="•"/>
            </a:pPr>
            <a:endParaRPr lang="da-DK" sz="2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9563" y="1974302"/>
            <a:ext cx="5335226" cy="401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907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42391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eller midlertidig genhusning?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10179916" cy="4976747"/>
          </a:xfrm>
          <a:prstGeom prst="rect">
            <a:avLst/>
          </a:prstGeom>
          <a:noFill/>
        </p:spPr>
        <p:txBody>
          <a:bodyPr wrap="square" lIns="0" tIns="0" rIns="0" bIns="0" rtlCol="0">
            <a:spAutoFit/>
          </a:bodyPr>
          <a:lstStyle/>
          <a:p>
            <a:pPr>
              <a:lnSpc>
                <a:spcPct val="150000"/>
              </a:lnSpc>
            </a:pPr>
            <a:r>
              <a:rPr lang="da-DK" sz="2200" dirty="0" smtClean="0">
                <a:solidFill>
                  <a:srgbClr val="AA2A69"/>
                </a:solidFill>
              </a:rPr>
              <a:t>Permanent genhusning</a:t>
            </a:r>
          </a:p>
          <a:p>
            <a:pPr>
              <a:lnSpc>
                <a:spcPct val="90000"/>
              </a:lnSpc>
            </a:pPr>
            <a:r>
              <a:rPr lang="da-DK" sz="2200" dirty="0" smtClean="0"/>
              <a:t>Ved </a:t>
            </a:r>
            <a:r>
              <a:rPr lang="da-DK" sz="2200" dirty="0"/>
              <a:t>permanent genhusning flytter du permanent til en anden </a:t>
            </a:r>
            <a:r>
              <a:rPr lang="da-DK" sz="2200" dirty="0" smtClean="0"/>
              <a:t>bolig.</a:t>
            </a:r>
          </a:p>
          <a:p>
            <a:pPr>
              <a:lnSpc>
                <a:spcPct val="90000"/>
              </a:lnSpc>
            </a:pPr>
            <a:r>
              <a:rPr lang="da-DK" sz="2200" dirty="0" smtClean="0"/>
              <a:t>Det </a:t>
            </a:r>
            <a:r>
              <a:rPr lang="da-DK" sz="2200" dirty="0"/>
              <a:t>betyder, at du kun skal flytte </a:t>
            </a:r>
            <a:r>
              <a:rPr lang="da-DK" sz="2200" dirty="0" smtClean="0"/>
              <a:t>én </a:t>
            </a:r>
            <a:r>
              <a:rPr lang="da-DK" sz="2200" dirty="0"/>
              <a:t>gang</a:t>
            </a:r>
            <a:r>
              <a:rPr lang="da-DK" sz="2200" dirty="0" smtClean="0"/>
              <a:t>. Valg af permanent genhusning kan ikke fortrydes efterfølgende. </a:t>
            </a:r>
            <a:endParaRPr lang="da-DK" sz="2200" dirty="0"/>
          </a:p>
          <a:p>
            <a:pPr>
              <a:lnSpc>
                <a:spcPct val="90000"/>
              </a:lnSpc>
            </a:pPr>
            <a:endParaRPr lang="da-DK" sz="2200" dirty="0" smtClean="0"/>
          </a:p>
          <a:p>
            <a:pPr>
              <a:lnSpc>
                <a:spcPct val="150000"/>
              </a:lnSpc>
            </a:pPr>
            <a:r>
              <a:rPr lang="da-DK" sz="2200" dirty="0" smtClean="0">
                <a:solidFill>
                  <a:srgbClr val="AA2A69"/>
                </a:solidFill>
              </a:rPr>
              <a:t>Midlertidig genhusning</a:t>
            </a:r>
            <a:endParaRPr lang="da-DK" sz="2200" dirty="0">
              <a:solidFill>
                <a:srgbClr val="AA2A69"/>
              </a:solidFill>
            </a:endParaRPr>
          </a:p>
          <a:p>
            <a:pPr>
              <a:lnSpc>
                <a:spcPct val="90000"/>
              </a:lnSpc>
            </a:pPr>
            <a:r>
              <a:rPr lang="da-DK" sz="2200" dirty="0"/>
              <a:t>Ved midlertidig genhusning flytter du midlertidigt til en anden </a:t>
            </a:r>
            <a:r>
              <a:rPr lang="da-DK" sz="2200" dirty="0" smtClean="0"/>
              <a:t>bolig, mens renoveringen foregår. Når </a:t>
            </a:r>
            <a:r>
              <a:rPr lang="da-DK" sz="2200" dirty="0"/>
              <a:t>din permanente bolig er færdigrenoveret, flytter </a:t>
            </a:r>
            <a:r>
              <a:rPr lang="da-DK" sz="2200" dirty="0" smtClean="0"/>
              <a:t>du </a:t>
            </a:r>
            <a:r>
              <a:rPr lang="da-DK" sz="2200" dirty="0"/>
              <a:t>til boligen. Det betyder, </a:t>
            </a:r>
            <a:r>
              <a:rPr lang="da-DK" sz="2200" dirty="0" smtClean="0"/>
              <a:t>at </a:t>
            </a:r>
            <a:r>
              <a:rPr lang="da-DK" sz="2200" dirty="0"/>
              <a:t>du skal flytte to gange.</a:t>
            </a:r>
          </a:p>
          <a:p>
            <a:pPr>
              <a:lnSpc>
                <a:spcPct val="90000"/>
              </a:lnSpc>
            </a:pPr>
            <a:endParaRPr lang="da-DK" sz="2200" dirty="0"/>
          </a:p>
          <a:p>
            <a:pPr>
              <a:lnSpc>
                <a:spcPct val="90000"/>
              </a:lnSpc>
            </a:pPr>
            <a:r>
              <a:rPr lang="da-DK" sz="2200" dirty="0"/>
              <a:t>Hvis renoveringen af din bolig kræver, at du genhuses midlertidigt i mere end 12 måneder, kan du </a:t>
            </a:r>
            <a:r>
              <a:rPr lang="da-DK" sz="2200" dirty="0" smtClean="0"/>
              <a:t>vælge enten at </a:t>
            </a:r>
            <a:r>
              <a:rPr lang="da-DK" sz="2200" dirty="0"/>
              <a:t>blive boende permanent i </a:t>
            </a:r>
            <a:endParaRPr lang="da-DK" sz="2200" dirty="0" smtClean="0"/>
          </a:p>
          <a:p>
            <a:pPr>
              <a:lnSpc>
                <a:spcPct val="90000"/>
              </a:lnSpc>
            </a:pPr>
            <a:r>
              <a:rPr lang="da-DK" sz="2200" dirty="0" smtClean="0"/>
              <a:t>din genhusningsbolig, få anvist en anden permanent bolig eller at fortsætte den midlertidige genhusning.</a:t>
            </a:r>
            <a:endParaRPr lang="da-DK" sz="2200" dirty="0"/>
          </a:p>
        </p:txBody>
      </p:sp>
    </p:spTree>
    <p:extLst>
      <p:ext uri="{BB962C8B-B14F-4D97-AF65-F5344CB8AC3E}">
        <p14:creationId xmlns:p14="http://schemas.microsoft.com/office/powerpoint/2010/main" val="150151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a:off x="485192" y="933061"/>
            <a:ext cx="9423918" cy="0"/>
          </a:xfrm>
          <a:prstGeom prst="line">
            <a:avLst/>
          </a:prstGeom>
          <a:ln>
            <a:solidFill>
              <a:srgbClr val="D2D3D4"/>
            </a:solidFill>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485192" y="394362"/>
            <a:ext cx="9878008" cy="457048"/>
          </a:xfrm>
          <a:prstGeom prst="rect">
            <a:avLst/>
          </a:prstGeom>
          <a:noFill/>
        </p:spPr>
        <p:txBody>
          <a:bodyPr wrap="square" lIns="0" tIns="0" rIns="0" bIns="0" rtlCol="0">
            <a:spAutoFit/>
          </a:bodyPr>
          <a:lstStyle/>
          <a:p>
            <a:pPr>
              <a:lnSpc>
                <a:spcPct val="90000"/>
              </a:lnSpc>
            </a:pPr>
            <a:r>
              <a:rPr lang="da-DK" sz="3300" dirty="0" smtClean="0">
                <a:solidFill>
                  <a:srgbClr val="AA2A69"/>
                </a:solidFill>
              </a:rPr>
              <a:t>Permanent genhusning – lovmæssige krav</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08" y="-271482"/>
            <a:ext cx="2245784" cy="2245784"/>
          </a:xfrm>
          <a:prstGeom prst="rect">
            <a:avLst/>
          </a:prstGeom>
        </p:spPr>
      </p:pic>
      <p:sp>
        <p:nvSpPr>
          <p:cNvPr id="7" name="Tekstboks 6"/>
          <p:cNvSpPr txBox="1"/>
          <p:nvPr/>
        </p:nvSpPr>
        <p:spPr>
          <a:xfrm>
            <a:off x="485192" y="1418253"/>
            <a:ext cx="9796728" cy="3351687"/>
          </a:xfrm>
          <a:prstGeom prst="rect">
            <a:avLst/>
          </a:prstGeom>
          <a:noFill/>
        </p:spPr>
        <p:txBody>
          <a:bodyPr wrap="square" lIns="0" tIns="0" rIns="0" bIns="0" rtlCol="0">
            <a:spAutoFit/>
          </a:bodyPr>
          <a:lstStyle/>
          <a:p>
            <a:pPr>
              <a:lnSpc>
                <a:spcPct val="90000"/>
              </a:lnSpc>
            </a:pPr>
            <a:r>
              <a:rPr lang="da-DK" sz="2200" dirty="0"/>
              <a:t>Genhusningsboligen skal være af passende størrelse, beliggenhed og kvalitet og med passende udstyr.</a:t>
            </a:r>
          </a:p>
          <a:p>
            <a:pPr>
              <a:lnSpc>
                <a:spcPct val="90000"/>
              </a:lnSpc>
            </a:pPr>
            <a:endParaRPr lang="da-DK" sz="2200" dirty="0"/>
          </a:p>
          <a:p>
            <a:pPr marL="342900" indent="-342900">
              <a:lnSpc>
                <a:spcPct val="90000"/>
              </a:lnSpc>
              <a:buFont typeface="Arial" panose="020B0604020202020204" pitchFamily="34" charset="0"/>
              <a:buChar char="•"/>
            </a:pPr>
            <a:r>
              <a:rPr lang="da-DK" sz="2200" dirty="0"/>
              <a:t>”Passende størrelse” betyder minimum samme antal rum som din nuværende bolig, eller et rum mere end antallet af medlemmer i husstanden.</a:t>
            </a:r>
          </a:p>
          <a:p>
            <a:pPr marL="342900" indent="-342900">
              <a:lnSpc>
                <a:spcPct val="90000"/>
              </a:lnSpc>
              <a:buFont typeface="Arial" panose="020B0604020202020204" pitchFamily="34" charset="0"/>
              <a:buChar char="•"/>
            </a:pPr>
            <a:endParaRPr lang="da-DK" sz="2200" dirty="0"/>
          </a:p>
          <a:p>
            <a:pPr marL="342900" indent="-342900">
              <a:lnSpc>
                <a:spcPct val="90000"/>
              </a:lnSpc>
              <a:buFont typeface="Arial" panose="020B0604020202020204" pitchFamily="34" charset="0"/>
              <a:buChar char="•"/>
            </a:pPr>
            <a:r>
              <a:rPr lang="da-DK" sz="2200" dirty="0"/>
              <a:t>”Passende </a:t>
            </a:r>
            <a:r>
              <a:rPr lang="da-DK" sz="2200" dirty="0" smtClean="0"/>
              <a:t>beliggenhed” betyder at boligen </a:t>
            </a:r>
            <a:r>
              <a:rPr lang="da-DK" sz="2200" dirty="0"/>
              <a:t>skal ligge i kommunen, med mindre der indgås en særlig aftale mellem dig og </a:t>
            </a:r>
            <a:r>
              <a:rPr lang="da-DK" sz="2200" dirty="0" smtClean="0"/>
              <a:t>boligorganisationen </a:t>
            </a:r>
            <a:r>
              <a:rPr lang="da-DK" sz="2200" dirty="0"/>
              <a:t>om genhusning i en anden kommune.</a:t>
            </a:r>
          </a:p>
          <a:p>
            <a:pPr>
              <a:lnSpc>
                <a:spcPct val="90000"/>
              </a:lnSpc>
            </a:pPr>
            <a:endParaRPr lang="da-DK" sz="2200" dirty="0"/>
          </a:p>
        </p:txBody>
      </p:sp>
    </p:spTree>
    <p:extLst>
      <p:ext uri="{BB962C8B-B14F-4D97-AF65-F5344CB8AC3E}">
        <p14:creationId xmlns:p14="http://schemas.microsoft.com/office/powerpoint/2010/main" val="1040803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AB">
      <a:dk1>
        <a:srgbClr val="4A4E54"/>
      </a:dk1>
      <a:lt1>
        <a:sysClr val="window" lastClr="FFFFFF"/>
      </a:lt1>
      <a:dk2>
        <a:srgbClr val="005A9B"/>
      </a:dk2>
      <a:lt2>
        <a:srgbClr val="00B0B3"/>
      </a:lt2>
      <a:accent1>
        <a:srgbClr val="005A9B"/>
      </a:accent1>
      <a:accent2>
        <a:srgbClr val="B8D500"/>
      </a:accent2>
      <a:accent3>
        <a:srgbClr val="EE3F65"/>
      </a:accent3>
      <a:accent4>
        <a:srgbClr val="00B0B3"/>
      </a:accent4>
      <a:accent5>
        <a:srgbClr val="EFAB00"/>
      </a:accent5>
      <a:accent6>
        <a:srgbClr val="6B6BA3"/>
      </a:accent6>
      <a:hlink>
        <a:srgbClr val="FF0000"/>
      </a:hlink>
      <a:folHlink>
        <a:srgbClr val="4A4E54"/>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A9B"/>
        </a:solidFill>
        <a:ln>
          <a:solidFill>
            <a:srgbClr val="005A9B"/>
          </a:solidFill>
        </a:ln>
      </a:spPr>
      <a:bodyPr lIns="72000" tIns="72000" rIns="72000" bIns="72000" rtlCol="0" anchor="ctr"/>
      <a:lstStyle>
        <a:defPPr algn="ctr">
          <a:lnSpc>
            <a:spcPct val="90000"/>
          </a:lnSpc>
          <a:defRPr dirty="0" err="1" smtClean="0">
            <a:latin typeface="Palatino Linotype" panose="0204050205050503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sz="2600" dirty="0" err="1" smtClean="0">
            <a:latin typeface="Palatino Linotype" panose="02040502050505030304" pitchFamily="18" charset="0"/>
          </a:defRPr>
        </a:defPPr>
      </a:lstStyle>
    </a:txDef>
  </a:objectDefaults>
  <a:extraClrSchemeLst/>
  <a:extLst>
    <a:ext uri="{05A4C25C-085E-4340-85A3-A5531E510DB2}">
      <thm15:themeFamily xmlns:thm15="http://schemas.microsoft.com/office/thememl/2012/main" xmlns="" name="KAB PowerPoint.potx" id="{30D849A6-1AF5-4F35-BF94-EBDCF5750583}" vid="{3FD06FEB-BC33-46AD-B756-C7210F456597}"/>
    </a:ext>
  </a:extLst>
</a:theme>
</file>

<file path=ppt/theme/theme2.xml><?xml version="1.0" encoding="utf-8"?>
<a:theme xmlns:a="http://schemas.openxmlformats.org/drawingml/2006/main" name="Office Theme">
  <a:themeElements>
    <a:clrScheme name="KAB">
      <a:dk1>
        <a:srgbClr val="000000"/>
      </a:dk1>
      <a:lt1>
        <a:srgbClr val="FFFFFF"/>
      </a:lt1>
      <a:dk2>
        <a:srgbClr val="003478"/>
      </a:dk2>
      <a:lt2>
        <a:srgbClr val="99AEC9"/>
      </a:lt2>
      <a:accent1>
        <a:srgbClr val="8FCAE7"/>
      </a:accent1>
      <a:accent2>
        <a:srgbClr val="6685AE"/>
      </a:accent2>
      <a:accent3>
        <a:srgbClr val="335D93"/>
      </a:accent3>
      <a:accent4>
        <a:srgbClr val="4B4E54"/>
      </a:accent4>
      <a:accent5>
        <a:srgbClr val="99AEC9"/>
      </a:accent5>
      <a:accent6>
        <a:srgbClr val="003478"/>
      </a:accent6>
      <a:hlink>
        <a:srgbClr val="335D93"/>
      </a:hlink>
      <a:folHlink>
        <a:srgbClr val="4B4E54"/>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AB">
      <a:dk1>
        <a:srgbClr val="000000"/>
      </a:dk1>
      <a:lt1>
        <a:srgbClr val="FFFFFF"/>
      </a:lt1>
      <a:dk2>
        <a:srgbClr val="003478"/>
      </a:dk2>
      <a:lt2>
        <a:srgbClr val="99AEC9"/>
      </a:lt2>
      <a:accent1>
        <a:srgbClr val="8FCAE7"/>
      </a:accent1>
      <a:accent2>
        <a:srgbClr val="6685AE"/>
      </a:accent2>
      <a:accent3>
        <a:srgbClr val="335D93"/>
      </a:accent3>
      <a:accent4>
        <a:srgbClr val="4B4E54"/>
      </a:accent4>
      <a:accent5>
        <a:srgbClr val="99AEC9"/>
      </a:accent5>
      <a:accent6>
        <a:srgbClr val="003478"/>
      </a:accent6>
      <a:hlink>
        <a:srgbClr val="335D93"/>
      </a:hlink>
      <a:folHlink>
        <a:srgbClr val="4B4E54"/>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1268</TotalTime>
  <Words>2807</Words>
  <Application>Microsoft Office PowerPoint</Application>
  <PresentationFormat>Brugerdefineret</PresentationFormat>
  <Paragraphs>408</Paragraphs>
  <Slides>32</Slides>
  <Notes>32</Notes>
  <HiddenSlides>0</HiddenSlides>
  <MMClips>0</MMClips>
  <ScaleCrop>false</ScaleCrop>
  <HeadingPairs>
    <vt:vector size="4" baseType="variant">
      <vt:variant>
        <vt:lpstr>Tema</vt:lpstr>
      </vt:variant>
      <vt:variant>
        <vt:i4>1</vt:i4>
      </vt:variant>
      <vt:variant>
        <vt:lpstr>Diastitler</vt:lpstr>
      </vt:variant>
      <vt:variant>
        <vt:i4>32</vt:i4>
      </vt:variant>
    </vt:vector>
  </HeadingPairs>
  <TitlesOfParts>
    <vt:vector size="33" baseType="lpstr">
      <vt:lpstr>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Trine Trampe</dc:creator>
  <cp:lastModifiedBy>Trine Trampe</cp:lastModifiedBy>
  <cp:revision>97</cp:revision>
  <dcterms:created xsi:type="dcterms:W3CDTF">2017-01-17T03:42:04Z</dcterms:created>
  <dcterms:modified xsi:type="dcterms:W3CDTF">2017-01-31T12:56:29Z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ArtworkDefinitionTemplate">
    <vt:lpwstr>Presentation</vt:lpwstr>
  </property>
  <property fmtid="{D5CDD505-2E9C-101B-9397-08002B2CF9AE}" pid="4" name="HelpDocument">
    <vt:lpwstr>KAB PowerPoint.html</vt:lpwstr>
  </property>
  <property fmtid="{D5CDD505-2E9C-101B-9397-08002B2CF9AE}" pid="5" name="SD_MenuGroup">
    <vt:lpwstr>Designskabeloner</vt:lpwstr>
  </property>
  <property fmtid="{D5CDD505-2E9C-101B-9397-08002B2CF9AE}" pid="6" name="ColorExtensionSet">
    <vt:lpwstr>*</vt:lpwstr>
  </property>
  <property fmtid="{D5CDD505-2E9C-101B-9397-08002B2CF9AE}" pid="7" name="SD_DocumentLanguageString">
    <vt:lpwstr>Dansk</vt:lpwstr>
  </property>
  <property fmtid="{D5CDD505-2E9C-101B-9397-08002B2CF9AE}" pid="8" name="SD_CtlText_Usersettings_Userprofile">
    <vt:lpwstr>Genhusning</vt:lpwstr>
  </property>
  <property fmtid="{D5CDD505-2E9C-101B-9397-08002B2CF9AE}" pid="9" name="SD_DocumentLanguage">
    <vt:lpwstr>da-DK</vt:lpwstr>
  </property>
  <property fmtid="{D5CDD505-2E9C-101B-9397-08002B2CF9AE}" pid="10" name="SD_UserprofileName">
    <vt:lpwstr>Genhusning</vt:lpwstr>
  </property>
  <property fmtid="{D5CDD505-2E9C-101B-9397-08002B2CF9AE}" pid="11" name="SD_OFF_ID">
    <vt:lpwstr>1</vt:lpwstr>
  </property>
  <property fmtid="{D5CDD505-2E9C-101B-9397-08002B2CF9AE}" pid="12" name="CurrentOfficeID">
    <vt:lpwstr>1</vt:lpwstr>
  </property>
  <property fmtid="{D5CDD505-2E9C-101B-9397-08002B2CF9AE}" pid="13" name="SD_OFF_Unit">
    <vt:lpwstr>KAB</vt:lpwstr>
  </property>
  <property fmtid="{D5CDD505-2E9C-101B-9397-08002B2CF9AE}" pid="14" name="SD_OFF_RealName">
    <vt:lpwstr>KAB</vt:lpwstr>
  </property>
  <property fmtid="{D5CDD505-2E9C-101B-9397-08002B2CF9AE}" pid="15" name="SD_OFF_Admin">
    <vt:lpwstr/>
  </property>
  <property fmtid="{D5CDD505-2E9C-101B-9397-08002B2CF9AE}" pid="16" name="SD_OFF_Address">
    <vt:lpwstr>Vester Voldgade 17*1552 København V</vt:lpwstr>
  </property>
  <property fmtid="{D5CDD505-2E9C-101B-9397-08002B2CF9AE}" pid="17" name="SD_OFF_LogoPP1">
    <vt:lpwstr>KAB2.emf</vt:lpwstr>
  </property>
  <property fmtid="{D5CDD505-2E9C-101B-9397-08002B2CF9AE}" pid="18" name="SD_OFF_PPScaleMode">
    <vt:lpwstr>ScaleToWidth</vt:lpwstr>
  </property>
  <property fmtid="{D5CDD505-2E9C-101B-9397-08002B2CF9AE}" pid="19" name="SD_OFF_PPPlaceholder">
    <vt:lpwstr>SD_ART_Logo</vt:lpwstr>
  </property>
  <property fmtid="{D5CDD505-2E9C-101B-9397-08002B2CF9AE}" pid="20" name="SD_OFF_Logo1">
    <vt:lpwstr>KAB.emf</vt:lpwstr>
  </property>
  <property fmtid="{D5CDD505-2E9C-101B-9397-08002B2CF9AE}" pid="21" name="SD_OFF_Logo1-2">
    <vt:lpwstr/>
  </property>
  <property fmtid="{D5CDD505-2E9C-101B-9397-08002B2CF9AE}" pid="22" name="SD_OFF_Logo2">
    <vt:lpwstr>KAB2.emf</vt:lpwstr>
  </property>
  <property fmtid="{D5CDD505-2E9C-101B-9397-08002B2CF9AE}" pid="23" name="SD_OFF_Slogan">
    <vt:lpwstr/>
  </property>
  <property fmtid="{D5CDD505-2E9C-101B-9397-08002B2CF9AE}" pid="24" name="SD_OFF_Logo1Width">
    <vt:lpwstr>3,6</vt:lpwstr>
  </property>
  <property fmtid="{D5CDD505-2E9C-101B-9397-08002B2CF9AE}" pid="25" name="SD_OFF_Logo1_X">
    <vt:lpwstr>16,2</vt:lpwstr>
  </property>
  <property fmtid="{D5CDD505-2E9C-101B-9397-08002B2CF9AE}" pid="26" name="SD_OFF_Logo1_Y">
    <vt:lpwstr>1,4</vt:lpwstr>
  </property>
  <property fmtid="{D5CDD505-2E9C-101B-9397-08002B2CF9AE}" pid="27" name="SD_OFF_Logo2Width">
    <vt:lpwstr>3,6</vt:lpwstr>
  </property>
  <property fmtid="{D5CDD505-2E9C-101B-9397-08002B2CF9AE}" pid="28" name="SD_OFF_Logo2_X">
    <vt:lpwstr>16,2</vt:lpwstr>
  </property>
  <property fmtid="{D5CDD505-2E9C-101B-9397-08002B2CF9AE}" pid="29" name="SD_OFF_Logo2_Y">
    <vt:lpwstr>1,4</vt:lpwstr>
  </property>
  <property fmtid="{D5CDD505-2E9C-101B-9397-08002B2CF9AE}" pid="30" name="SD_OFF_Phone|Fax">
    <vt:lpwstr>33 63 10 00|</vt:lpwstr>
  </property>
  <property fmtid="{D5CDD505-2E9C-101B-9397-08002B2CF9AE}" pid="31" name="SD_OFF_Email">
    <vt:lpwstr>kab@kab-bolig.dk</vt:lpwstr>
  </property>
  <property fmtid="{D5CDD505-2E9C-101B-9397-08002B2CF9AE}" pid="32" name="SD_OFF_Web">
    <vt:lpwstr>www.kab-bolig.dk</vt:lpwstr>
  </property>
  <property fmtid="{D5CDD505-2E9C-101B-9397-08002B2CF9AE}" pid="33" name="SD_OFF_CVR">
    <vt:lpwstr>56 81 59 10</vt:lpwstr>
  </property>
  <property fmtid="{D5CDD505-2E9C-101B-9397-08002B2CF9AE}" pid="34" name="SD_OFF_Hours01">
    <vt:lpwstr>Man-ons|10.00-14.30</vt:lpwstr>
  </property>
  <property fmtid="{D5CDD505-2E9C-101B-9397-08002B2CF9AE}" pid="35" name="SD_OFF_Hours02">
    <vt:lpwstr>Torsdag|10.00-18.00</vt:lpwstr>
  </property>
  <property fmtid="{D5CDD505-2E9C-101B-9397-08002B2CF9AE}" pid="36" name="SD_OFF_Hours03">
    <vt:lpwstr>Fredag|10.00-12.00</vt:lpwstr>
  </property>
  <property fmtid="{D5CDD505-2E9C-101B-9397-08002B2CF9AE}" pid="37" name="SD_OFF_Hours04">
    <vt:lpwstr/>
  </property>
  <property fmtid="{D5CDD505-2E9C-101B-9397-08002B2CF9AE}" pid="38" name="SD_OFF_Hours05">
    <vt:lpwstr/>
  </property>
  <property fmtid="{D5CDD505-2E9C-101B-9397-08002B2CF9AE}" pid="39" name="SD_OFF_PhoneHours01">
    <vt:lpwstr>Man-ons|09.00-15.30</vt:lpwstr>
  </property>
  <property fmtid="{D5CDD505-2E9C-101B-9397-08002B2CF9AE}" pid="40" name="SD_OFF_PhoneHours02">
    <vt:lpwstr>Torsdag|10.00-18.00</vt:lpwstr>
  </property>
  <property fmtid="{D5CDD505-2E9C-101B-9397-08002B2CF9AE}" pid="41" name="SD_OFF_PhoneHours03">
    <vt:lpwstr>Fredag|09.00-13.00</vt:lpwstr>
  </property>
  <property fmtid="{D5CDD505-2E9C-101B-9397-08002B2CF9AE}" pid="42" name="SD_OFF_PhoneHours04">
    <vt:lpwstr/>
  </property>
  <property fmtid="{D5CDD505-2E9C-101B-9397-08002B2CF9AE}" pid="43" name="SD_OFF_PhoneHours05">
    <vt:lpwstr/>
  </property>
  <property fmtid="{D5CDD505-2E9C-101B-9397-08002B2CF9AE}" pid="44" name="SD_OFF_ArtworkDefinition">
    <vt:lpwstr>KAB</vt:lpwstr>
  </property>
  <property fmtid="{D5CDD505-2E9C-101B-9397-08002B2CF9AE}" pid="45" name="LastCompletedArtworkDefinition">
    <vt:lpwstr>KAB</vt:lpwstr>
  </property>
  <property fmtid="{D5CDD505-2E9C-101B-9397-08002B2CF9AE}" pid="46" name="SD_USR_Name">
    <vt:lpwstr>Trine Trampe</vt:lpwstr>
  </property>
  <property fmtid="{D5CDD505-2E9C-101B-9397-08002B2CF9AE}" pid="47" name="SD_USR_Title">
    <vt:lpwstr>Konsulent</vt:lpwstr>
  </property>
  <property fmtid="{D5CDD505-2E9C-101B-9397-08002B2CF9AE}" pid="48" name="SD_USR_DirectPhone">
    <vt:lpwstr>33 63 13 43</vt:lpwstr>
  </property>
  <property fmtid="{D5CDD505-2E9C-101B-9397-08002B2CF9AE}" pid="49" name="SD_USR_DirectEmail">
    <vt:lpwstr>genhusning@kab-bolig.dk</vt:lpwstr>
  </property>
  <property fmtid="{D5CDD505-2E9C-101B-9397-08002B2CF9AE}" pid="50" name="SD_USR_Address">
    <vt:lpwstr>Vester Voldgade 17_x000d_
1552 København V</vt:lpwstr>
  </property>
  <property fmtid="{D5CDD505-2E9C-101B-9397-08002B2CF9AE}" pid="51" name="SD_USR_Fax">
    <vt:lpwstr/>
  </property>
  <property fmtid="{D5CDD505-2E9C-101B-9397-08002B2CF9AE}" pid="52" name="SD_USR_Phone">
    <vt:lpwstr>33 63 10 00</vt:lpwstr>
  </property>
  <property fmtid="{D5CDD505-2E9C-101B-9397-08002B2CF9AE}" pid="53" name="SD_USR_Email">
    <vt:lpwstr>kab@kab-bolig.dk</vt:lpwstr>
  </property>
  <property fmtid="{D5CDD505-2E9C-101B-9397-08002B2CF9AE}" pid="54" name="SD_USR_Web">
    <vt:lpwstr>www.kab-bolig.dk</vt:lpwstr>
  </property>
  <property fmtid="{D5CDD505-2E9C-101B-9397-08002B2CF9AE}" pid="55" name="SD_USR_CVR">
    <vt:lpwstr>56 81 59 10</vt:lpwstr>
  </property>
  <property fmtid="{D5CDD505-2E9C-101B-9397-08002B2CF9AE}" pid="56" name="SD_USR_Hours01">
    <vt:lpwstr>10.00-14.30</vt:lpwstr>
  </property>
  <property fmtid="{D5CDD505-2E9C-101B-9397-08002B2CF9AE}" pid="57" name="SD_USR_Days01">
    <vt:lpwstr>Man-ons</vt:lpwstr>
  </property>
  <property fmtid="{D5CDD505-2E9C-101B-9397-08002B2CF9AE}" pid="58" name="SD_USR_Hours02">
    <vt:lpwstr>10.00-18.00</vt:lpwstr>
  </property>
  <property fmtid="{D5CDD505-2E9C-101B-9397-08002B2CF9AE}" pid="59" name="SD_USR_Days02">
    <vt:lpwstr>Torsdag</vt:lpwstr>
  </property>
  <property fmtid="{D5CDD505-2E9C-101B-9397-08002B2CF9AE}" pid="60" name="SD_USR_Hours03">
    <vt:lpwstr>10.00-12.00</vt:lpwstr>
  </property>
  <property fmtid="{D5CDD505-2E9C-101B-9397-08002B2CF9AE}" pid="61" name="SD_USR_Days03">
    <vt:lpwstr>Fredag</vt:lpwstr>
  </property>
  <property fmtid="{D5CDD505-2E9C-101B-9397-08002B2CF9AE}" pid="62" name="SD_USR_Hours04">
    <vt:lpwstr/>
  </property>
  <property fmtid="{D5CDD505-2E9C-101B-9397-08002B2CF9AE}" pid="63" name="SD_USR_Days04">
    <vt:lpwstr/>
  </property>
  <property fmtid="{D5CDD505-2E9C-101B-9397-08002B2CF9AE}" pid="64" name="SD_USR_Hours05">
    <vt:lpwstr/>
  </property>
  <property fmtid="{D5CDD505-2E9C-101B-9397-08002B2CF9AE}" pid="65" name="SD_USR_Days05">
    <vt:lpwstr/>
  </property>
  <property fmtid="{D5CDD505-2E9C-101B-9397-08002B2CF9AE}" pid="66" name="SD_USR_PhoneHours01">
    <vt:lpwstr>09.00-15.30</vt:lpwstr>
  </property>
  <property fmtid="{D5CDD505-2E9C-101B-9397-08002B2CF9AE}" pid="67" name="SD_USR_PhoneDays01">
    <vt:lpwstr>Man-ons</vt:lpwstr>
  </property>
  <property fmtid="{D5CDD505-2E9C-101B-9397-08002B2CF9AE}" pid="68" name="SD_USR_PhoneHours02">
    <vt:lpwstr>10.00-18.00</vt:lpwstr>
  </property>
  <property fmtid="{D5CDD505-2E9C-101B-9397-08002B2CF9AE}" pid="69" name="SD_USR_PhoneDays02">
    <vt:lpwstr>Torsdag</vt:lpwstr>
  </property>
  <property fmtid="{D5CDD505-2E9C-101B-9397-08002B2CF9AE}" pid="70" name="SD_USR_PhoneHours03">
    <vt:lpwstr>09.00-13.00</vt:lpwstr>
  </property>
  <property fmtid="{D5CDD505-2E9C-101B-9397-08002B2CF9AE}" pid="71" name="SD_USR_PhoneDays03">
    <vt:lpwstr>Fredag</vt:lpwstr>
  </property>
  <property fmtid="{D5CDD505-2E9C-101B-9397-08002B2CF9AE}" pid="72" name="SD_USR_PhoneHours04">
    <vt:lpwstr/>
  </property>
  <property fmtid="{D5CDD505-2E9C-101B-9397-08002B2CF9AE}" pid="73" name="SD_USR_PhoneDays04">
    <vt:lpwstr/>
  </property>
  <property fmtid="{D5CDD505-2E9C-101B-9397-08002B2CF9AE}" pid="74" name="SD_USR_PhoneHours05">
    <vt:lpwstr/>
  </property>
  <property fmtid="{D5CDD505-2E9C-101B-9397-08002B2CF9AE}" pid="75" name="SD_USR_PhoneDays05">
    <vt:lpwstr/>
  </property>
  <property fmtid="{D5CDD505-2E9C-101B-9397-08002B2CF9AE}" pid="76" name="DocumentInfoFinished">
    <vt:lpwstr>True</vt:lpwstr>
  </property>
</Properties>
</file>