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5" r:id="rId2"/>
    <p:sldId id="286" r:id="rId3"/>
  </p:sldIdLst>
  <p:sldSz cx="15122525" cy="10693400"/>
  <p:notesSz cx="6858000" cy="9144000"/>
  <p:defaultTextStyle>
    <a:defPPr>
      <a:defRPr lang="en-US"/>
    </a:defPPr>
    <a:lvl1pPr marL="0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6572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93144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39717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86289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32861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79433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26006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72578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980">
          <p15:clr>
            <a:srgbClr val="A4A3A4"/>
          </p15:clr>
        </p15:guide>
        <p15:guide id="7" pos="7339">
          <p15:clr>
            <a:srgbClr val="A4A3A4"/>
          </p15:clr>
        </p15:guide>
        <p15:guide id="8" orient="horz" pos="6206">
          <p15:clr>
            <a:srgbClr val="A4A3A4"/>
          </p15:clr>
        </p15:guide>
        <p15:guide id="9" pos="4763">
          <p15:clr>
            <a:srgbClr val="A4A3A4"/>
          </p15:clr>
        </p15:guide>
        <p15:guide id="10" pos="9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9E383"/>
    <a:srgbClr val="FCF1C0"/>
    <a:srgbClr val="D2D3D4"/>
    <a:srgbClr val="8E8684"/>
    <a:srgbClr val="006A83"/>
    <a:srgbClr val="8FCAE7"/>
    <a:srgbClr val="EFAB00"/>
    <a:srgbClr val="005A9B"/>
    <a:srgbClr val="8FC18A"/>
    <a:srgbClr val="CC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5" autoAdjust="0"/>
    <p:restoredTop sz="94361" autoAdjust="0"/>
  </p:normalViewPr>
  <p:slideViewPr>
    <p:cSldViewPr snapToGrid="0" showGuides="1">
      <p:cViewPr>
        <p:scale>
          <a:sx n="60" d="100"/>
          <a:sy n="60" d="100"/>
        </p:scale>
        <p:origin x="594" y="420"/>
      </p:cViewPr>
      <p:guideLst>
        <p:guide pos="3840"/>
        <p:guide orient="horz" pos="3980"/>
        <p:guide pos="7339"/>
        <p:guide orient="horz" pos="6206"/>
        <p:guide pos="4763"/>
        <p:guide pos="9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0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E10-849F-45C5-BA6E-0E30940CE12F}" type="datetimeFigureOut">
              <a:rPr lang="da-DK" smtClean="0"/>
              <a:t>25-09-2020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556-9A1D-4B71-BF33-123828A9E75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4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25-09-2020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6572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3144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39717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86289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2861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79433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26006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72578" algn="l" defTabSz="12931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211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780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urthColor"/>
          <p:cNvSpPr/>
          <p:nvPr userDrawn="1"/>
        </p:nvSpPr>
        <p:spPr>
          <a:xfrm>
            <a:off x="1" y="1"/>
            <a:ext cx="15124014" cy="106934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12193200 w 12193200"/>
              <a:gd name="connsiteY3" fmla="*/ 6858000 h 6858000"/>
              <a:gd name="connsiteX4" fmla="*/ 7260431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66146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66146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60381"/>
              <a:gd name="connsiteX1" fmla="*/ 12193200 w 12193200"/>
              <a:gd name="connsiteY1" fmla="*/ 0 h 6860381"/>
              <a:gd name="connsiteX2" fmla="*/ 12192000 w 12193200"/>
              <a:gd name="connsiteY2" fmla="*/ 4450556 h 6860381"/>
              <a:gd name="connsiteX3" fmla="*/ 7278052 w 12193200"/>
              <a:gd name="connsiteY3" fmla="*/ 6860381 h 6860381"/>
              <a:gd name="connsiteX4" fmla="*/ 0 w 12193200"/>
              <a:gd name="connsiteY4" fmla="*/ 6858000 h 6860381"/>
              <a:gd name="connsiteX5" fmla="*/ 0 w 12193200"/>
              <a:gd name="connsiteY5" fmla="*/ 0 h 6860381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75670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2000" y="4450556"/>
                </a:lnTo>
                <a:lnTo>
                  <a:pt x="727567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E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2" tIns="101822" rIns="101822" bIns="1018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9" name="Pladsholder til sidefod 18" hidden="1"/>
          <p:cNvSpPr>
            <a:spLocks noGrp="1"/>
          </p:cNvSpPr>
          <p:nvPr>
            <p:ph type="ftr" sz="quarter" idx="14"/>
          </p:nvPr>
        </p:nvSpPr>
        <p:spPr>
          <a:xfrm>
            <a:off x="2993419" y="10098386"/>
            <a:ext cx="9137871" cy="376093"/>
          </a:xfrm>
          <a:prstGeom prst="rect">
            <a:avLst/>
          </a:prstGeom>
        </p:spPr>
        <p:txBody>
          <a:bodyPr lIns="129314" tIns="64657" rIns="129314" bIns="64657"/>
          <a:lstStyle>
            <a:lvl1pPr>
              <a:defRPr sz="100"/>
            </a:lvl1pPr>
          </a:lstStyle>
          <a:p>
            <a:endParaRPr lang="da-DK" dirty="0"/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rimaryColor"/>
          <p:cNvSpPr txBox="1">
            <a:spLocks/>
          </p:cNvSpPr>
          <p:nvPr userDrawn="1"/>
        </p:nvSpPr>
        <p:spPr>
          <a:xfrm>
            <a:off x="1" y="3480267"/>
            <a:ext cx="10355060" cy="7218747"/>
          </a:xfrm>
          <a:custGeom>
            <a:avLst/>
            <a:gdLst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0 w 8345103"/>
              <a:gd name="connsiteY3" fmla="*/ 4634563 h 4634563"/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7275300 w 8345103"/>
              <a:gd name="connsiteY3" fmla="*/ 4632901 h 4634563"/>
              <a:gd name="connsiteX4" fmla="*/ 0 w 8345103"/>
              <a:gd name="connsiteY4" fmla="*/ 4634563 h 4634563"/>
              <a:gd name="connsiteX0" fmla="*/ 0 w 8348428"/>
              <a:gd name="connsiteY0" fmla="*/ 4634563 h 4634563"/>
              <a:gd name="connsiteX1" fmla="*/ 0 w 8348428"/>
              <a:gd name="connsiteY1" fmla="*/ 0 h 4634563"/>
              <a:gd name="connsiteX2" fmla="*/ 8348428 w 8348428"/>
              <a:gd name="connsiteY2" fmla="*/ 4105873 h 4634563"/>
              <a:gd name="connsiteX3" fmla="*/ 7275300 w 8348428"/>
              <a:gd name="connsiteY3" fmla="*/ 4632901 h 4634563"/>
              <a:gd name="connsiteX4" fmla="*/ 0 w 8348428"/>
              <a:gd name="connsiteY4" fmla="*/ 4634563 h 4634563"/>
              <a:gd name="connsiteX0" fmla="*/ 0 w 8348428"/>
              <a:gd name="connsiteY0" fmla="*/ 4624083 h 4624083"/>
              <a:gd name="connsiteX1" fmla="*/ 0 w 8348428"/>
              <a:gd name="connsiteY1" fmla="*/ 0 h 4624083"/>
              <a:gd name="connsiteX2" fmla="*/ 8348428 w 8348428"/>
              <a:gd name="connsiteY2" fmla="*/ 4095393 h 4624083"/>
              <a:gd name="connsiteX3" fmla="*/ 7275300 w 8348428"/>
              <a:gd name="connsiteY3" fmla="*/ 4622421 h 4624083"/>
              <a:gd name="connsiteX4" fmla="*/ 0 w 8348428"/>
              <a:gd name="connsiteY4" fmla="*/ 4624083 h 46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8428" h="4624083">
                <a:moveTo>
                  <a:pt x="0" y="4624083"/>
                </a:moveTo>
                <a:lnTo>
                  <a:pt x="0" y="0"/>
                </a:lnTo>
                <a:lnTo>
                  <a:pt x="8348428" y="4095393"/>
                </a:lnTo>
                <a:lnTo>
                  <a:pt x="7275300" y="4622421"/>
                </a:lnTo>
                <a:lnTo>
                  <a:pt x="0" y="4624083"/>
                </a:lnTo>
                <a:close/>
              </a:path>
            </a:pathLst>
          </a:custGeom>
          <a:solidFill>
            <a:srgbClr val="006A83"/>
          </a:solidFill>
        </p:spPr>
        <p:txBody>
          <a:bodyPr vert="horz" lIns="610934" tIns="3691062" rIns="5396587" bIns="127278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sz="1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04580" y="7476960"/>
            <a:ext cx="5580473" cy="2700013"/>
          </a:xfrm>
        </p:spPr>
        <p:txBody>
          <a:bodyPr lIns="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  <p:sp>
        <p:nvSpPr>
          <p:cNvPr id="13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10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2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000000"/>
          </p15:clr>
        </p15:guide>
        <p15:guide id="3" pos="7423" userDrawn="1">
          <p15:clr>
            <a:srgbClr val="000000"/>
          </p15:clr>
        </p15:guide>
        <p15:guide id="4" pos="257" userDrawn="1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ekst (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vid baggrund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5119548" cy="10693400"/>
          </a:xfrm>
          <a:solidFill>
            <a:srgbClr val="D2D3D4"/>
          </a:solidFill>
        </p:spPr>
        <p:txBody>
          <a:bodyPr tIns="1120046" anchor="ctr" anchorCtr="0"/>
          <a:lstStyle>
            <a:lvl1pPr algn="ctr">
              <a:buNone/>
              <a:defRPr sz="2500"/>
            </a:lvl1pPr>
          </a:lstStyle>
          <a:p>
            <a:r>
              <a:rPr lang="da-DK" noProof="1"/>
              <a:t>Klik her og indsæt billede via Vælg billeder- eller Rediger-knapperne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45677" y="668"/>
            <a:ext cx="3348546" cy="28352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9837"/>
              <a:gd name="connsiteX1" fmla="*/ 10000 w 10000"/>
              <a:gd name="connsiteY1" fmla="*/ 0 h 9837"/>
              <a:gd name="connsiteX2" fmla="*/ 6638 w 10000"/>
              <a:gd name="connsiteY2" fmla="*/ 9837 h 9837"/>
              <a:gd name="connsiteX3" fmla="*/ 0 w 10000"/>
              <a:gd name="connsiteY3" fmla="*/ 0 h 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837">
                <a:moveTo>
                  <a:pt x="0" y="0"/>
                </a:moveTo>
                <a:lnTo>
                  <a:pt x="10000" y="0"/>
                </a:lnTo>
                <a:lnTo>
                  <a:pt x="6638" y="98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763668" tIns="305467" rIns="305467" bIns="0" anchor="t" anchorCtr="0">
            <a:normAutofit/>
          </a:bodyPr>
          <a:lstStyle>
            <a:lvl1pPr algn="ctr">
              <a:defRPr sz="2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dirty="0"/>
              <a:t>Indsæt kort  billedtekst, vælg evt. ny fyldfarve</a:t>
            </a:r>
          </a:p>
        </p:txBody>
      </p:sp>
      <p:sp>
        <p:nvSpPr>
          <p:cNvPr id="3" name="Pladsholder til diasnumm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49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ondaryColor"/>
          <p:cNvSpPr/>
          <p:nvPr userDrawn="1"/>
        </p:nvSpPr>
        <p:spPr>
          <a:xfrm>
            <a:off x="1" y="1"/>
            <a:ext cx="15127685" cy="106934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12193200 w 12193200"/>
              <a:gd name="connsiteY3" fmla="*/ 6858000 h 6858000"/>
              <a:gd name="connsiteX4" fmla="*/ 7260431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911246 h 6858000"/>
              <a:gd name="connsiteX3" fmla="*/ 12192000 w 12193200"/>
              <a:gd name="connsiteY3" fmla="*/ 4450556 h 6858000"/>
              <a:gd name="connsiteX4" fmla="*/ 7260431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911246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911246 h 6858000"/>
              <a:gd name="connsiteX3" fmla="*/ 727272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906330 h 6858000"/>
              <a:gd name="connsiteX3" fmla="*/ 727272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4458"/>
              <a:gd name="connsiteY0" fmla="*/ 0 h 6858000"/>
              <a:gd name="connsiteX1" fmla="*/ 12193200 w 12194458"/>
              <a:gd name="connsiteY1" fmla="*/ 0 h 6858000"/>
              <a:gd name="connsiteX2" fmla="*/ 12194458 w 12194458"/>
              <a:gd name="connsiteY2" fmla="*/ 1894040 h 6858000"/>
              <a:gd name="connsiteX3" fmla="*/ 7272721 w 12194458"/>
              <a:gd name="connsiteY3" fmla="*/ 6858000 h 6858000"/>
              <a:gd name="connsiteX4" fmla="*/ 0 w 12194458"/>
              <a:gd name="connsiteY4" fmla="*/ 6858000 h 6858000"/>
              <a:gd name="connsiteX5" fmla="*/ 0 w 12194458"/>
              <a:gd name="connsiteY5" fmla="*/ 0 h 6858000"/>
              <a:gd name="connsiteX0" fmla="*/ 0 w 12204732"/>
              <a:gd name="connsiteY0" fmla="*/ 0 h 6858000"/>
              <a:gd name="connsiteX1" fmla="*/ 12193200 w 12204732"/>
              <a:gd name="connsiteY1" fmla="*/ 0 h 6858000"/>
              <a:gd name="connsiteX2" fmla="*/ 12204732 w 12204732"/>
              <a:gd name="connsiteY2" fmla="*/ 1883766 h 6858000"/>
              <a:gd name="connsiteX3" fmla="*/ 7272721 w 12204732"/>
              <a:gd name="connsiteY3" fmla="*/ 6858000 h 6858000"/>
              <a:gd name="connsiteX4" fmla="*/ 0 w 12204732"/>
              <a:gd name="connsiteY4" fmla="*/ 6858000 h 6858000"/>
              <a:gd name="connsiteX5" fmla="*/ 0 w 12204732"/>
              <a:gd name="connsiteY5" fmla="*/ 0 h 6858000"/>
              <a:gd name="connsiteX0" fmla="*/ 0 w 12196160"/>
              <a:gd name="connsiteY0" fmla="*/ 0 h 6858000"/>
              <a:gd name="connsiteX1" fmla="*/ 12193200 w 12196160"/>
              <a:gd name="connsiteY1" fmla="*/ 0 h 6858000"/>
              <a:gd name="connsiteX2" fmla="*/ 12196160 w 12196160"/>
              <a:gd name="connsiteY2" fmla="*/ 1883766 h 6858000"/>
              <a:gd name="connsiteX3" fmla="*/ 7272721 w 12196160"/>
              <a:gd name="connsiteY3" fmla="*/ 6858000 h 6858000"/>
              <a:gd name="connsiteX4" fmla="*/ 0 w 12196160"/>
              <a:gd name="connsiteY4" fmla="*/ 6858000 h 6858000"/>
              <a:gd name="connsiteX5" fmla="*/ 0 w 1219616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160" h="6858000">
                <a:moveTo>
                  <a:pt x="0" y="0"/>
                </a:moveTo>
                <a:lnTo>
                  <a:pt x="12193200" y="0"/>
                </a:lnTo>
                <a:cubicBezTo>
                  <a:pt x="12193619" y="631347"/>
                  <a:pt x="12195741" y="1252419"/>
                  <a:pt x="12196160" y="1883766"/>
                </a:cubicBezTo>
                <a:lnTo>
                  <a:pt x="72727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2" tIns="101822" rIns="101822" bIns="1018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8" name="PrimaryColor"/>
          <p:cNvSpPr txBox="1">
            <a:spLocks/>
          </p:cNvSpPr>
          <p:nvPr userDrawn="1"/>
        </p:nvSpPr>
        <p:spPr>
          <a:xfrm>
            <a:off x="0" y="1338850"/>
            <a:ext cx="11015442" cy="9360164"/>
          </a:xfrm>
          <a:custGeom>
            <a:avLst/>
            <a:gdLst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0 w 8345103"/>
              <a:gd name="connsiteY3" fmla="*/ 4634563 h 4634563"/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7275300 w 8345103"/>
              <a:gd name="connsiteY3" fmla="*/ 4632901 h 4634563"/>
              <a:gd name="connsiteX4" fmla="*/ 0 w 8345103"/>
              <a:gd name="connsiteY4" fmla="*/ 4634563 h 4634563"/>
              <a:gd name="connsiteX0" fmla="*/ 0 w 8348428"/>
              <a:gd name="connsiteY0" fmla="*/ 4634563 h 4634563"/>
              <a:gd name="connsiteX1" fmla="*/ 0 w 8348428"/>
              <a:gd name="connsiteY1" fmla="*/ 0 h 4634563"/>
              <a:gd name="connsiteX2" fmla="*/ 8348428 w 8348428"/>
              <a:gd name="connsiteY2" fmla="*/ 4105873 h 4634563"/>
              <a:gd name="connsiteX3" fmla="*/ 7275300 w 8348428"/>
              <a:gd name="connsiteY3" fmla="*/ 4632901 h 4634563"/>
              <a:gd name="connsiteX4" fmla="*/ 0 w 8348428"/>
              <a:gd name="connsiteY4" fmla="*/ 4634563 h 4634563"/>
              <a:gd name="connsiteX0" fmla="*/ 0 w 8348428"/>
              <a:gd name="connsiteY0" fmla="*/ 4624083 h 4624083"/>
              <a:gd name="connsiteX1" fmla="*/ 0 w 8348428"/>
              <a:gd name="connsiteY1" fmla="*/ 0 h 4624083"/>
              <a:gd name="connsiteX2" fmla="*/ 8348428 w 8348428"/>
              <a:gd name="connsiteY2" fmla="*/ 4095393 h 4624083"/>
              <a:gd name="connsiteX3" fmla="*/ 7275300 w 8348428"/>
              <a:gd name="connsiteY3" fmla="*/ 4622421 h 4624083"/>
              <a:gd name="connsiteX4" fmla="*/ 0 w 8348428"/>
              <a:gd name="connsiteY4" fmla="*/ 4624083 h 4624083"/>
              <a:gd name="connsiteX0" fmla="*/ 0 w 8894656"/>
              <a:gd name="connsiteY0" fmla="*/ 4624083 h 4624083"/>
              <a:gd name="connsiteX1" fmla="*/ 0 w 8894656"/>
              <a:gd name="connsiteY1" fmla="*/ 0 h 4624083"/>
              <a:gd name="connsiteX2" fmla="*/ 8894656 w 8894656"/>
              <a:gd name="connsiteY2" fmla="*/ 3372433 h 4624083"/>
              <a:gd name="connsiteX3" fmla="*/ 7275300 w 8894656"/>
              <a:gd name="connsiteY3" fmla="*/ 4622421 h 4624083"/>
              <a:gd name="connsiteX4" fmla="*/ 0 w 8894656"/>
              <a:gd name="connsiteY4" fmla="*/ 4624083 h 4624083"/>
              <a:gd name="connsiteX0" fmla="*/ 0 w 8882585"/>
              <a:gd name="connsiteY0" fmla="*/ 4624083 h 4624083"/>
              <a:gd name="connsiteX1" fmla="*/ 0 w 8882585"/>
              <a:gd name="connsiteY1" fmla="*/ 0 h 4624083"/>
              <a:gd name="connsiteX2" fmla="*/ 8882585 w 8882585"/>
              <a:gd name="connsiteY2" fmla="*/ 3365460 h 4624083"/>
              <a:gd name="connsiteX3" fmla="*/ 7275300 w 8882585"/>
              <a:gd name="connsiteY3" fmla="*/ 4622421 h 4624083"/>
              <a:gd name="connsiteX4" fmla="*/ 0 w 8882585"/>
              <a:gd name="connsiteY4" fmla="*/ 4624083 h 4624083"/>
              <a:gd name="connsiteX0" fmla="*/ 0 w 8885603"/>
              <a:gd name="connsiteY0" fmla="*/ 4624083 h 4624083"/>
              <a:gd name="connsiteX1" fmla="*/ 0 w 8885603"/>
              <a:gd name="connsiteY1" fmla="*/ 0 h 4624083"/>
              <a:gd name="connsiteX2" fmla="*/ 8885603 w 8885603"/>
              <a:gd name="connsiteY2" fmla="*/ 3367785 h 4624083"/>
              <a:gd name="connsiteX3" fmla="*/ 7275300 w 8885603"/>
              <a:gd name="connsiteY3" fmla="*/ 4622421 h 4624083"/>
              <a:gd name="connsiteX4" fmla="*/ 0 w 8885603"/>
              <a:gd name="connsiteY4" fmla="*/ 4624083 h 4624083"/>
              <a:gd name="connsiteX0" fmla="*/ 0 w 8878459"/>
              <a:gd name="connsiteY0" fmla="*/ 4624083 h 4624083"/>
              <a:gd name="connsiteX1" fmla="*/ 0 w 8878459"/>
              <a:gd name="connsiteY1" fmla="*/ 0 h 4624083"/>
              <a:gd name="connsiteX2" fmla="*/ 8878459 w 8878459"/>
              <a:gd name="connsiteY2" fmla="*/ 3362283 h 4624083"/>
              <a:gd name="connsiteX3" fmla="*/ 7275300 w 8878459"/>
              <a:gd name="connsiteY3" fmla="*/ 4622421 h 4624083"/>
              <a:gd name="connsiteX4" fmla="*/ 0 w 8878459"/>
              <a:gd name="connsiteY4" fmla="*/ 4624083 h 4624083"/>
              <a:gd name="connsiteX0" fmla="*/ 0 w 8878459"/>
              <a:gd name="connsiteY0" fmla="*/ 4624083 h 4624083"/>
              <a:gd name="connsiteX1" fmla="*/ 0 w 8878459"/>
              <a:gd name="connsiteY1" fmla="*/ 0 h 4624083"/>
              <a:gd name="connsiteX2" fmla="*/ 8878459 w 8878459"/>
              <a:gd name="connsiteY2" fmla="*/ 3364118 h 4624083"/>
              <a:gd name="connsiteX3" fmla="*/ 7275300 w 8878459"/>
              <a:gd name="connsiteY3" fmla="*/ 4622421 h 4624083"/>
              <a:gd name="connsiteX4" fmla="*/ 0 w 8878459"/>
              <a:gd name="connsiteY4" fmla="*/ 4624083 h 4624083"/>
              <a:gd name="connsiteX0" fmla="*/ 0 w 8880840"/>
              <a:gd name="connsiteY0" fmla="*/ 4624083 h 4624083"/>
              <a:gd name="connsiteX1" fmla="*/ 0 w 8880840"/>
              <a:gd name="connsiteY1" fmla="*/ 0 h 4624083"/>
              <a:gd name="connsiteX2" fmla="*/ 8880840 w 8880840"/>
              <a:gd name="connsiteY2" fmla="*/ 3365952 h 4624083"/>
              <a:gd name="connsiteX3" fmla="*/ 7275300 w 8880840"/>
              <a:gd name="connsiteY3" fmla="*/ 4622421 h 4624083"/>
              <a:gd name="connsiteX4" fmla="*/ 0 w 8880840"/>
              <a:gd name="connsiteY4" fmla="*/ 4624083 h 46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0840" h="4624083">
                <a:moveTo>
                  <a:pt x="0" y="4624083"/>
                </a:moveTo>
                <a:lnTo>
                  <a:pt x="0" y="0"/>
                </a:lnTo>
                <a:lnTo>
                  <a:pt x="8880840" y="3365952"/>
                </a:lnTo>
                <a:lnTo>
                  <a:pt x="7275300" y="4622421"/>
                </a:lnTo>
                <a:lnTo>
                  <a:pt x="0" y="4624083"/>
                </a:lnTo>
                <a:close/>
              </a:path>
            </a:pathLst>
          </a:custGeom>
          <a:solidFill>
            <a:srgbClr val="006A83"/>
          </a:solidFill>
        </p:spPr>
        <p:txBody>
          <a:bodyPr vert="horz" lIns="1018224" tIns="5600232" rIns="2851027" bIns="127278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04581" y="7476960"/>
            <a:ext cx="7591031" cy="2700013"/>
          </a:xfrm>
        </p:spPr>
        <p:txBody>
          <a:bodyPr lIns="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9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1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153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000000"/>
          </p15:clr>
        </p15:guide>
        <p15:guide id="2" pos="7423" userDrawn="1">
          <p15:clr>
            <a:srgbClr val="000000"/>
          </p15:clr>
        </p15:guide>
        <p15:guide id="3" pos="257" userDrawn="1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I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irdColor"/>
          <p:cNvSpPr/>
          <p:nvPr userDrawn="1"/>
        </p:nvSpPr>
        <p:spPr>
          <a:xfrm>
            <a:off x="1" y="1"/>
            <a:ext cx="15124014" cy="106934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12193200 w 12193200"/>
              <a:gd name="connsiteY3" fmla="*/ 6858000 h 6858000"/>
              <a:gd name="connsiteX4" fmla="*/ 7260431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2000" y="4450556"/>
                </a:lnTo>
                <a:lnTo>
                  <a:pt x="72604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2" tIns="101822" rIns="101822" bIns="1018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9" name="Ligebenet trekant 8"/>
          <p:cNvSpPr/>
          <p:nvPr userDrawn="1"/>
        </p:nvSpPr>
        <p:spPr>
          <a:xfrm>
            <a:off x="9002628" y="6941008"/>
            <a:ext cx="6121944" cy="375239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rimaryColor"/>
          <p:cNvSpPr txBox="1">
            <a:spLocks/>
          </p:cNvSpPr>
          <p:nvPr userDrawn="1"/>
        </p:nvSpPr>
        <p:spPr>
          <a:xfrm>
            <a:off x="1" y="4126006"/>
            <a:ext cx="9818230" cy="6567396"/>
          </a:xfrm>
          <a:custGeom>
            <a:avLst/>
            <a:gdLst>
              <a:gd name="connsiteX0" fmla="*/ 0 w 7888637"/>
              <a:gd name="connsiteY0" fmla="*/ 0 h 4211574"/>
              <a:gd name="connsiteX1" fmla="*/ 7888637 w 7888637"/>
              <a:gd name="connsiteY1" fmla="*/ 0 h 4211574"/>
              <a:gd name="connsiteX2" fmla="*/ 7888637 w 7888637"/>
              <a:gd name="connsiteY2" fmla="*/ 4211574 h 4211574"/>
              <a:gd name="connsiteX3" fmla="*/ 0 w 7888637"/>
              <a:gd name="connsiteY3" fmla="*/ 4211574 h 4211574"/>
              <a:gd name="connsiteX4" fmla="*/ 0 w 7888637"/>
              <a:gd name="connsiteY4" fmla="*/ 0 h 4211574"/>
              <a:gd name="connsiteX0" fmla="*/ 0 w 7888637"/>
              <a:gd name="connsiteY0" fmla="*/ 0 h 4211574"/>
              <a:gd name="connsiteX1" fmla="*/ 7888637 w 7888637"/>
              <a:gd name="connsiteY1" fmla="*/ 0 h 4211574"/>
              <a:gd name="connsiteX2" fmla="*/ 7888637 w 7888637"/>
              <a:gd name="connsiteY2" fmla="*/ 4211574 h 4211574"/>
              <a:gd name="connsiteX3" fmla="*/ 7248832 w 7888637"/>
              <a:gd name="connsiteY3" fmla="*/ 4209804 h 4211574"/>
              <a:gd name="connsiteX4" fmla="*/ 0 w 7888637"/>
              <a:gd name="connsiteY4" fmla="*/ 4211574 h 4211574"/>
              <a:gd name="connsiteX5" fmla="*/ 0 w 7888637"/>
              <a:gd name="connsiteY5" fmla="*/ 0 h 4211574"/>
              <a:gd name="connsiteX0" fmla="*/ 0 w 7913218"/>
              <a:gd name="connsiteY0" fmla="*/ 0 h 4211574"/>
              <a:gd name="connsiteX1" fmla="*/ 7888637 w 7913218"/>
              <a:gd name="connsiteY1" fmla="*/ 0 h 4211574"/>
              <a:gd name="connsiteX2" fmla="*/ 7913218 w 7913218"/>
              <a:gd name="connsiteY2" fmla="*/ 3884652 h 4211574"/>
              <a:gd name="connsiteX3" fmla="*/ 7248832 w 7913218"/>
              <a:gd name="connsiteY3" fmla="*/ 4209804 h 4211574"/>
              <a:gd name="connsiteX4" fmla="*/ 0 w 7913218"/>
              <a:gd name="connsiteY4" fmla="*/ 4211574 h 4211574"/>
              <a:gd name="connsiteX5" fmla="*/ 0 w 7913218"/>
              <a:gd name="connsiteY5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48832 w 7913218"/>
              <a:gd name="connsiteY2" fmla="*/ 4209804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64072 w 7913218"/>
              <a:gd name="connsiteY2" fmla="*/ 4204724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64072 w 7913218"/>
              <a:gd name="connsiteY2" fmla="*/ 4204724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61691 w 7913218"/>
              <a:gd name="connsiteY2" fmla="*/ 4209487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9414 h 4211574"/>
              <a:gd name="connsiteX2" fmla="*/ 7261691 w 7913218"/>
              <a:gd name="connsiteY2" fmla="*/ 4209487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869"/>
              <a:gd name="connsiteX1" fmla="*/ 7913218 w 7913218"/>
              <a:gd name="connsiteY1" fmla="*/ 3889414 h 4211869"/>
              <a:gd name="connsiteX2" fmla="*/ 7259309 w 7913218"/>
              <a:gd name="connsiteY2" fmla="*/ 4211869 h 4211869"/>
              <a:gd name="connsiteX3" fmla="*/ 0 w 7913218"/>
              <a:gd name="connsiteY3" fmla="*/ 4211574 h 4211869"/>
              <a:gd name="connsiteX4" fmla="*/ 0 w 7913218"/>
              <a:gd name="connsiteY4" fmla="*/ 0 h 4211869"/>
              <a:gd name="connsiteX0" fmla="*/ 0 w 7915600"/>
              <a:gd name="connsiteY0" fmla="*/ 0 h 4211869"/>
              <a:gd name="connsiteX1" fmla="*/ 7915600 w 7915600"/>
              <a:gd name="connsiteY1" fmla="*/ 3891796 h 4211869"/>
              <a:gd name="connsiteX2" fmla="*/ 7259309 w 7915600"/>
              <a:gd name="connsiteY2" fmla="*/ 4211869 h 4211869"/>
              <a:gd name="connsiteX3" fmla="*/ 0 w 7915600"/>
              <a:gd name="connsiteY3" fmla="*/ 4211574 h 4211869"/>
              <a:gd name="connsiteX4" fmla="*/ 0 w 7915600"/>
              <a:gd name="connsiteY4" fmla="*/ 0 h 42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5600" h="4211869">
                <a:moveTo>
                  <a:pt x="0" y="0"/>
                </a:moveTo>
                <a:lnTo>
                  <a:pt x="7915600" y="3891796"/>
                </a:lnTo>
                <a:lnTo>
                  <a:pt x="7259309" y="4211869"/>
                </a:lnTo>
                <a:lnTo>
                  <a:pt x="0" y="4211574"/>
                </a:lnTo>
                <a:lnTo>
                  <a:pt x="0" y="0"/>
                </a:lnTo>
                <a:close/>
              </a:path>
            </a:pathLst>
          </a:custGeom>
          <a:solidFill>
            <a:srgbClr val="006A83"/>
          </a:solidFill>
        </p:spPr>
        <p:txBody>
          <a:bodyPr lIns="129314" tIns="64657" rIns="129314" bIns="6465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None/>
              <a:defRPr sz="100" kern="1200">
                <a:solidFill>
                  <a:srgbClr val="005A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None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842899" y="4512197"/>
            <a:ext cx="7432277" cy="1727718"/>
          </a:xfrm>
        </p:spPr>
        <p:txBody>
          <a:bodyPr anchor="t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  <p:sp>
        <p:nvSpPr>
          <p:cNvPr id="13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11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2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9" name="Pladsholder til sidefod 18" hidden="1"/>
          <p:cNvSpPr>
            <a:spLocks noGrp="1"/>
          </p:cNvSpPr>
          <p:nvPr>
            <p:ph type="ftr" sz="quarter" idx="14"/>
          </p:nvPr>
        </p:nvSpPr>
        <p:spPr>
          <a:xfrm>
            <a:off x="2993419" y="10098386"/>
            <a:ext cx="9137871" cy="376093"/>
          </a:xfrm>
          <a:prstGeom prst="rect">
            <a:avLst/>
          </a:prstGeom>
        </p:spPr>
        <p:txBody>
          <a:bodyPr lIns="129314" tIns="64657" rIns="129314" bIns="64657"/>
          <a:lstStyle>
            <a:lvl1pPr>
              <a:defRPr sz="100">
                <a:solidFill>
                  <a:srgbClr val="8FCAE7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722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ekst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ondaryColor"/>
          <p:cNvSpPr/>
          <p:nvPr userDrawn="1"/>
        </p:nvSpPr>
        <p:spPr>
          <a:xfrm>
            <a:off x="1" y="1"/>
            <a:ext cx="15124014" cy="106934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072243 h 6858000"/>
              <a:gd name="connsiteX3" fmla="*/ 12193200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072243 h 6858000"/>
              <a:gd name="connsiteX3" fmla="*/ 12193200 w 12193200"/>
              <a:gd name="connsiteY3" fmla="*/ 6858000 h 6858000"/>
              <a:gd name="connsiteX4" fmla="*/ 6457950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072243 h 6858000"/>
              <a:gd name="connsiteX3" fmla="*/ 6457950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2000" y="1072243"/>
                </a:lnTo>
                <a:lnTo>
                  <a:pt x="64579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2" tIns="101822" rIns="101822" bIns="1018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2" name="PrimaryColor"/>
          <p:cNvSpPr txBox="1">
            <a:spLocks/>
          </p:cNvSpPr>
          <p:nvPr userDrawn="1"/>
        </p:nvSpPr>
        <p:spPr>
          <a:xfrm>
            <a:off x="0" y="4126006"/>
            <a:ext cx="8872669" cy="6567396"/>
          </a:xfrm>
          <a:custGeom>
            <a:avLst/>
            <a:gdLst>
              <a:gd name="connsiteX0" fmla="*/ 0 w 7888637"/>
              <a:gd name="connsiteY0" fmla="*/ 0 h 4211574"/>
              <a:gd name="connsiteX1" fmla="*/ 7888637 w 7888637"/>
              <a:gd name="connsiteY1" fmla="*/ 0 h 4211574"/>
              <a:gd name="connsiteX2" fmla="*/ 7888637 w 7888637"/>
              <a:gd name="connsiteY2" fmla="*/ 4211574 h 4211574"/>
              <a:gd name="connsiteX3" fmla="*/ 0 w 7888637"/>
              <a:gd name="connsiteY3" fmla="*/ 4211574 h 4211574"/>
              <a:gd name="connsiteX4" fmla="*/ 0 w 7888637"/>
              <a:gd name="connsiteY4" fmla="*/ 0 h 4211574"/>
              <a:gd name="connsiteX0" fmla="*/ 0 w 7888637"/>
              <a:gd name="connsiteY0" fmla="*/ 0 h 4211574"/>
              <a:gd name="connsiteX1" fmla="*/ 7888637 w 7888637"/>
              <a:gd name="connsiteY1" fmla="*/ 0 h 4211574"/>
              <a:gd name="connsiteX2" fmla="*/ 7888637 w 7888637"/>
              <a:gd name="connsiteY2" fmla="*/ 4211574 h 4211574"/>
              <a:gd name="connsiteX3" fmla="*/ 7248832 w 7888637"/>
              <a:gd name="connsiteY3" fmla="*/ 4209804 h 4211574"/>
              <a:gd name="connsiteX4" fmla="*/ 0 w 7888637"/>
              <a:gd name="connsiteY4" fmla="*/ 4211574 h 4211574"/>
              <a:gd name="connsiteX5" fmla="*/ 0 w 7888637"/>
              <a:gd name="connsiteY5" fmla="*/ 0 h 4211574"/>
              <a:gd name="connsiteX0" fmla="*/ 0 w 7913218"/>
              <a:gd name="connsiteY0" fmla="*/ 0 h 4211574"/>
              <a:gd name="connsiteX1" fmla="*/ 7888637 w 7913218"/>
              <a:gd name="connsiteY1" fmla="*/ 0 h 4211574"/>
              <a:gd name="connsiteX2" fmla="*/ 7913218 w 7913218"/>
              <a:gd name="connsiteY2" fmla="*/ 3884652 h 4211574"/>
              <a:gd name="connsiteX3" fmla="*/ 7248832 w 7913218"/>
              <a:gd name="connsiteY3" fmla="*/ 4209804 h 4211574"/>
              <a:gd name="connsiteX4" fmla="*/ 0 w 7913218"/>
              <a:gd name="connsiteY4" fmla="*/ 4211574 h 4211574"/>
              <a:gd name="connsiteX5" fmla="*/ 0 w 7913218"/>
              <a:gd name="connsiteY5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48832 w 7913218"/>
              <a:gd name="connsiteY2" fmla="*/ 4209804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64072 w 7913218"/>
              <a:gd name="connsiteY2" fmla="*/ 4204724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64072 w 7913218"/>
              <a:gd name="connsiteY2" fmla="*/ 4204724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4652 h 4211574"/>
              <a:gd name="connsiteX2" fmla="*/ 7261691 w 7913218"/>
              <a:gd name="connsiteY2" fmla="*/ 4209487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574"/>
              <a:gd name="connsiteX1" fmla="*/ 7913218 w 7913218"/>
              <a:gd name="connsiteY1" fmla="*/ 3889414 h 4211574"/>
              <a:gd name="connsiteX2" fmla="*/ 7261691 w 7913218"/>
              <a:gd name="connsiteY2" fmla="*/ 4209487 h 4211574"/>
              <a:gd name="connsiteX3" fmla="*/ 0 w 7913218"/>
              <a:gd name="connsiteY3" fmla="*/ 4211574 h 4211574"/>
              <a:gd name="connsiteX4" fmla="*/ 0 w 7913218"/>
              <a:gd name="connsiteY4" fmla="*/ 0 h 4211574"/>
              <a:gd name="connsiteX0" fmla="*/ 0 w 7913218"/>
              <a:gd name="connsiteY0" fmla="*/ 0 h 4211869"/>
              <a:gd name="connsiteX1" fmla="*/ 7913218 w 7913218"/>
              <a:gd name="connsiteY1" fmla="*/ 3889414 h 4211869"/>
              <a:gd name="connsiteX2" fmla="*/ 7259309 w 7913218"/>
              <a:gd name="connsiteY2" fmla="*/ 4211869 h 4211869"/>
              <a:gd name="connsiteX3" fmla="*/ 0 w 7913218"/>
              <a:gd name="connsiteY3" fmla="*/ 4211574 h 4211869"/>
              <a:gd name="connsiteX4" fmla="*/ 0 w 7913218"/>
              <a:gd name="connsiteY4" fmla="*/ 0 h 4211869"/>
              <a:gd name="connsiteX0" fmla="*/ 0 w 7915600"/>
              <a:gd name="connsiteY0" fmla="*/ 0 h 4211869"/>
              <a:gd name="connsiteX1" fmla="*/ 7915600 w 7915600"/>
              <a:gd name="connsiteY1" fmla="*/ 3891796 h 4211869"/>
              <a:gd name="connsiteX2" fmla="*/ 7259309 w 7915600"/>
              <a:gd name="connsiteY2" fmla="*/ 4211869 h 4211869"/>
              <a:gd name="connsiteX3" fmla="*/ 0 w 7915600"/>
              <a:gd name="connsiteY3" fmla="*/ 4211574 h 4211869"/>
              <a:gd name="connsiteX4" fmla="*/ 0 w 7915600"/>
              <a:gd name="connsiteY4" fmla="*/ 0 h 4211869"/>
              <a:gd name="connsiteX0" fmla="*/ 0 w 7915600"/>
              <a:gd name="connsiteY0" fmla="*/ 0 h 4211869"/>
              <a:gd name="connsiteX1" fmla="*/ 7153275 w 7915600"/>
              <a:gd name="connsiteY1" fmla="*/ 3514163 h 4211869"/>
              <a:gd name="connsiteX2" fmla="*/ 7915600 w 7915600"/>
              <a:gd name="connsiteY2" fmla="*/ 3891796 h 4211869"/>
              <a:gd name="connsiteX3" fmla="*/ 7259309 w 7915600"/>
              <a:gd name="connsiteY3" fmla="*/ 4211869 h 4211869"/>
              <a:gd name="connsiteX4" fmla="*/ 0 w 7915600"/>
              <a:gd name="connsiteY4" fmla="*/ 4211574 h 4211869"/>
              <a:gd name="connsiteX5" fmla="*/ 0 w 7915600"/>
              <a:gd name="connsiteY5" fmla="*/ 0 h 4211869"/>
              <a:gd name="connsiteX0" fmla="*/ 0 w 7915600"/>
              <a:gd name="connsiteY0" fmla="*/ 0 h 4211869"/>
              <a:gd name="connsiteX1" fmla="*/ 7153275 w 7915600"/>
              <a:gd name="connsiteY1" fmla="*/ 3514163 h 4211869"/>
              <a:gd name="connsiteX2" fmla="*/ 7915600 w 7915600"/>
              <a:gd name="connsiteY2" fmla="*/ 3891796 h 4211869"/>
              <a:gd name="connsiteX3" fmla="*/ 7259309 w 7915600"/>
              <a:gd name="connsiteY3" fmla="*/ 4211869 h 4211869"/>
              <a:gd name="connsiteX4" fmla="*/ 6465094 w 7915600"/>
              <a:gd name="connsiteY4" fmla="*/ 4211869 h 4211869"/>
              <a:gd name="connsiteX5" fmla="*/ 0 w 7915600"/>
              <a:gd name="connsiteY5" fmla="*/ 4211574 h 4211869"/>
              <a:gd name="connsiteX6" fmla="*/ 0 w 7915600"/>
              <a:gd name="connsiteY6" fmla="*/ 0 h 4211869"/>
              <a:gd name="connsiteX0" fmla="*/ 0 w 7915600"/>
              <a:gd name="connsiteY0" fmla="*/ 0 h 4211869"/>
              <a:gd name="connsiteX1" fmla="*/ 7153275 w 7915600"/>
              <a:gd name="connsiteY1" fmla="*/ 3514163 h 4211869"/>
              <a:gd name="connsiteX2" fmla="*/ 7915600 w 7915600"/>
              <a:gd name="connsiteY2" fmla="*/ 3891796 h 4211869"/>
              <a:gd name="connsiteX3" fmla="*/ 6465094 w 7915600"/>
              <a:gd name="connsiteY3" fmla="*/ 4211869 h 4211869"/>
              <a:gd name="connsiteX4" fmla="*/ 0 w 7915600"/>
              <a:gd name="connsiteY4" fmla="*/ 4211574 h 4211869"/>
              <a:gd name="connsiteX5" fmla="*/ 0 w 7915600"/>
              <a:gd name="connsiteY5" fmla="*/ 0 h 4211869"/>
              <a:gd name="connsiteX0" fmla="*/ 0 w 7153275"/>
              <a:gd name="connsiteY0" fmla="*/ 0 h 4211869"/>
              <a:gd name="connsiteX1" fmla="*/ 7153275 w 7153275"/>
              <a:gd name="connsiteY1" fmla="*/ 3514163 h 4211869"/>
              <a:gd name="connsiteX2" fmla="*/ 6465094 w 7153275"/>
              <a:gd name="connsiteY2" fmla="*/ 4211869 h 4211869"/>
              <a:gd name="connsiteX3" fmla="*/ 0 w 7153275"/>
              <a:gd name="connsiteY3" fmla="*/ 4211574 h 4211869"/>
              <a:gd name="connsiteX4" fmla="*/ 0 w 7153275"/>
              <a:gd name="connsiteY4" fmla="*/ 0 h 42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275" h="4211869">
                <a:moveTo>
                  <a:pt x="0" y="0"/>
                </a:moveTo>
                <a:lnTo>
                  <a:pt x="7153275" y="3514163"/>
                </a:lnTo>
                <a:lnTo>
                  <a:pt x="6465094" y="4211869"/>
                </a:lnTo>
                <a:lnTo>
                  <a:pt x="0" y="4211574"/>
                </a:lnTo>
                <a:lnTo>
                  <a:pt x="0" y="0"/>
                </a:lnTo>
                <a:close/>
              </a:path>
            </a:pathLst>
          </a:custGeom>
          <a:solidFill>
            <a:srgbClr val="006A83"/>
          </a:solidFill>
        </p:spPr>
        <p:txBody>
          <a:bodyPr lIns="129314" tIns="64657" rIns="129314" bIns="6465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None/>
              <a:defRPr sz="100" kern="1200">
                <a:solidFill>
                  <a:srgbClr val="005A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None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sp>
        <p:nvSpPr>
          <p:cNvPr id="19" name="Pladsholder til sidefod 18" hidden="1"/>
          <p:cNvSpPr>
            <a:spLocks noGrp="1"/>
          </p:cNvSpPr>
          <p:nvPr>
            <p:ph type="ftr" sz="quarter" idx="14"/>
          </p:nvPr>
        </p:nvSpPr>
        <p:spPr>
          <a:xfrm>
            <a:off x="2993419" y="10098386"/>
            <a:ext cx="9137871" cy="376093"/>
          </a:xfrm>
          <a:prstGeom prst="rect">
            <a:avLst/>
          </a:prstGeom>
        </p:spPr>
        <p:txBody>
          <a:bodyPr lIns="129314" tIns="64657" rIns="129314" bIns="64657"/>
          <a:lstStyle>
            <a:lvl1pPr>
              <a:defRPr sz="100">
                <a:solidFill>
                  <a:srgbClr val="CCB02A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3430468" y="7753507"/>
            <a:ext cx="3271752" cy="1958708"/>
            <a:chOff x="-2765695" y="4496570"/>
            <a:chExt cx="2637735" cy="1256179"/>
          </a:xfrm>
        </p:grpSpPr>
        <p:sp>
          <p:nvSpPr>
            <p:cNvPr id="16" name="AutoShape 4"/>
            <p:cNvSpPr>
              <a:spLocks/>
            </p:cNvSpPr>
            <p:nvPr userDrawn="1"/>
          </p:nvSpPr>
          <p:spPr bwMode="gray">
            <a:xfrm>
              <a:off x="-2765695" y="4496570"/>
              <a:ext cx="2637735" cy="125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424"/>
                </a:spcAft>
                <a:defRPr/>
              </a:pP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ekstra logo</a:t>
              </a: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140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billedikonet i</a:t>
              </a:r>
              <a:r>
                <a:rPr lang="da-DK" altLang="da-DK" sz="1400" baseline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a-DK" altLang="da-DK" sz="1400" baseline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400" baseline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pladsholderen og find dit logo</a:t>
              </a: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endPara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endPara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Flyt/Placér </a:t>
              </a:r>
              <a: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 indsatte logo </a:t>
              </a:r>
              <a:b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så det </a:t>
              </a: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holder underkant </a:t>
              </a:r>
              <a:b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</a:t>
              </a: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logoet til højre</a:t>
              </a:r>
            </a:p>
          </p:txBody>
        </p:sp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61293" y="5013347"/>
              <a:ext cx="333333" cy="333333"/>
            </a:xfrm>
            <a:prstGeom prst="rect">
              <a:avLst/>
            </a:prstGeom>
          </p:spPr>
        </p:pic>
      </p:grpSp>
      <p:sp>
        <p:nvSpPr>
          <p:cNvPr id="21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13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4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8" name="Pladsholder til indhold 3"/>
          <p:cNvSpPr>
            <a:spLocks noGrp="1"/>
          </p:cNvSpPr>
          <p:nvPr>
            <p:ph sz="quarter" idx="16" hasCustomPrompt="1"/>
          </p:nvPr>
        </p:nvSpPr>
        <p:spPr>
          <a:xfrm>
            <a:off x="10223966" y="8405242"/>
            <a:ext cx="1667655" cy="1665462"/>
          </a:xfr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da-DK" dirty="0"/>
              <a:t>Klik på billedikonet for at indsætte andet logo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842899" y="4512197"/>
            <a:ext cx="7432277" cy="1727718"/>
          </a:xfrm>
        </p:spPr>
        <p:txBody>
          <a:bodyPr anchor="t" anchorCtr="0"/>
          <a:lstStyle>
            <a:lvl1pPr algn="ctr">
              <a:defRPr sz="4000">
                <a:solidFill>
                  <a:srgbClr val="005A9B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99662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7" userDrawn="1">
          <p15:clr>
            <a:srgbClr val="000000"/>
          </p15:clr>
        </p15:guide>
        <p15:guide id="2" pos="7423" userDrawn="1">
          <p15:clr>
            <a:srgbClr val="000000"/>
          </p15:clr>
        </p15:guide>
        <p15:guide id="3" orient="horz" pos="4065" userDrawn="1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+ billede + ekst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urthColor"/>
          <p:cNvSpPr/>
          <p:nvPr userDrawn="1"/>
        </p:nvSpPr>
        <p:spPr>
          <a:xfrm>
            <a:off x="1" y="0"/>
            <a:ext cx="15124014" cy="10697233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12193200 w 12193200"/>
              <a:gd name="connsiteY3" fmla="*/ 6858000 h 6858000"/>
              <a:gd name="connsiteX4" fmla="*/ 7260431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4450556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2383217 h 6858000"/>
              <a:gd name="connsiteX3" fmla="*/ 726043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2383217 h 6858000"/>
              <a:gd name="connsiteX3" fmla="*/ 3056179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60458"/>
              <a:gd name="connsiteX1" fmla="*/ 12193200 w 12193200"/>
              <a:gd name="connsiteY1" fmla="*/ 0 h 6860458"/>
              <a:gd name="connsiteX2" fmla="*/ 12192000 w 12193200"/>
              <a:gd name="connsiteY2" fmla="*/ 2383217 h 6860458"/>
              <a:gd name="connsiteX3" fmla="*/ 3036515 w 12193200"/>
              <a:gd name="connsiteY3" fmla="*/ 6860458 h 6860458"/>
              <a:gd name="connsiteX4" fmla="*/ 0 w 12193200"/>
              <a:gd name="connsiteY4" fmla="*/ 6858000 h 6860458"/>
              <a:gd name="connsiteX5" fmla="*/ 0 w 12193200"/>
              <a:gd name="connsiteY5" fmla="*/ 0 h 6860458"/>
              <a:gd name="connsiteX0" fmla="*/ 0 w 12193200"/>
              <a:gd name="connsiteY0" fmla="*/ 0 h 6860458"/>
              <a:gd name="connsiteX1" fmla="*/ 12193200 w 12193200"/>
              <a:gd name="connsiteY1" fmla="*/ 0 h 6860458"/>
              <a:gd name="connsiteX2" fmla="*/ 12192000 w 12193200"/>
              <a:gd name="connsiteY2" fmla="*/ 2353072 h 6860458"/>
              <a:gd name="connsiteX3" fmla="*/ 3036515 w 12193200"/>
              <a:gd name="connsiteY3" fmla="*/ 6860458 h 6860458"/>
              <a:gd name="connsiteX4" fmla="*/ 0 w 12193200"/>
              <a:gd name="connsiteY4" fmla="*/ 6858000 h 6860458"/>
              <a:gd name="connsiteX5" fmla="*/ 0 w 12193200"/>
              <a:gd name="connsiteY5" fmla="*/ 0 h 68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60458">
                <a:moveTo>
                  <a:pt x="0" y="0"/>
                </a:moveTo>
                <a:lnTo>
                  <a:pt x="12193200" y="0"/>
                </a:lnTo>
                <a:lnTo>
                  <a:pt x="12192000" y="2353072"/>
                </a:lnTo>
                <a:lnTo>
                  <a:pt x="3036515" y="686045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E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2" tIns="101822" rIns="101822" bIns="1018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9" name="Pladsholder til sidefod 18" hidden="1"/>
          <p:cNvSpPr>
            <a:spLocks noGrp="1"/>
          </p:cNvSpPr>
          <p:nvPr>
            <p:ph type="ftr" sz="quarter" idx="14"/>
          </p:nvPr>
        </p:nvSpPr>
        <p:spPr>
          <a:xfrm>
            <a:off x="2993419" y="10098386"/>
            <a:ext cx="9137871" cy="376093"/>
          </a:xfrm>
          <a:prstGeom prst="rect">
            <a:avLst/>
          </a:prstGeom>
        </p:spPr>
        <p:txBody>
          <a:bodyPr lIns="129314" tIns="64657" rIns="129314" bIns="64657"/>
          <a:lstStyle>
            <a:lvl1pPr>
              <a:defRPr sz="100">
                <a:solidFill>
                  <a:srgbClr val="8FC18A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rimaryColor"/>
          <p:cNvSpPr txBox="1">
            <a:spLocks/>
          </p:cNvSpPr>
          <p:nvPr userDrawn="1"/>
        </p:nvSpPr>
        <p:spPr>
          <a:xfrm>
            <a:off x="1" y="3008063"/>
            <a:ext cx="8111566" cy="7690952"/>
          </a:xfrm>
          <a:custGeom>
            <a:avLst/>
            <a:gdLst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0 w 8345103"/>
              <a:gd name="connsiteY3" fmla="*/ 4634563 h 4634563"/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7275300 w 8345103"/>
              <a:gd name="connsiteY3" fmla="*/ 4632901 h 4634563"/>
              <a:gd name="connsiteX4" fmla="*/ 0 w 8345103"/>
              <a:gd name="connsiteY4" fmla="*/ 4634563 h 4634563"/>
              <a:gd name="connsiteX0" fmla="*/ 0 w 8348428"/>
              <a:gd name="connsiteY0" fmla="*/ 4634563 h 4634563"/>
              <a:gd name="connsiteX1" fmla="*/ 0 w 8348428"/>
              <a:gd name="connsiteY1" fmla="*/ 0 h 4634563"/>
              <a:gd name="connsiteX2" fmla="*/ 8348428 w 8348428"/>
              <a:gd name="connsiteY2" fmla="*/ 4105873 h 4634563"/>
              <a:gd name="connsiteX3" fmla="*/ 7275300 w 8348428"/>
              <a:gd name="connsiteY3" fmla="*/ 4632901 h 4634563"/>
              <a:gd name="connsiteX4" fmla="*/ 0 w 8348428"/>
              <a:gd name="connsiteY4" fmla="*/ 4634563 h 4634563"/>
              <a:gd name="connsiteX0" fmla="*/ 0 w 8348428"/>
              <a:gd name="connsiteY0" fmla="*/ 4624083 h 4624083"/>
              <a:gd name="connsiteX1" fmla="*/ 0 w 8348428"/>
              <a:gd name="connsiteY1" fmla="*/ 0 h 4624083"/>
              <a:gd name="connsiteX2" fmla="*/ 8348428 w 8348428"/>
              <a:gd name="connsiteY2" fmla="*/ 4095393 h 4624083"/>
              <a:gd name="connsiteX3" fmla="*/ 7275300 w 8348428"/>
              <a:gd name="connsiteY3" fmla="*/ 4622421 h 4624083"/>
              <a:gd name="connsiteX4" fmla="*/ 0 w 8348428"/>
              <a:gd name="connsiteY4" fmla="*/ 4624083 h 4624083"/>
              <a:gd name="connsiteX0" fmla="*/ 0 w 8348428"/>
              <a:gd name="connsiteY0" fmla="*/ 4624083 h 4624083"/>
              <a:gd name="connsiteX1" fmla="*/ 0 w 8348428"/>
              <a:gd name="connsiteY1" fmla="*/ 0 h 4624083"/>
              <a:gd name="connsiteX2" fmla="*/ 8348428 w 8348428"/>
              <a:gd name="connsiteY2" fmla="*/ 4095393 h 4624083"/>
              <a:gd name="connsiteX3" fmla="*/ 7275300 w 8348428"/>
              <a:gd name="connsiteY3" fmla="*/ 4622421 h 4624083"/>
              <a:gd name="connsiteX4" fmla="*/ 3035720 w 8348428"/>
              <a:gd name="connsiteY4" fmla="*/ 4623012 h 4624083"/>
              <a:gd name="connsiteX5" fmla="*/ 0 w 8348428"/>
              <a:gd name="connsiteY5" fmla="*/ 4624083 h 4624083"/>
              <a:gd name="connsiteX0" fmla="*/ 0 w 8437440"/>
              <a:gd name="connsiteY0" fmla="*/ 4624083 h 4624083"/>
              <a:gd name="connsiteX1" fmla="*/ 0 w 8437440"/>
              <a:gd name="connsiteY1" fmla="*/ 0 h 4624083"/>
              <a:gd name="connsiteX2" fmla="*/ 8437440 w 8437440"/>
              <a:gd name="connsiteY2" fmla="*/ 3898153 h 4624083"/>
              <a:gd name="connsiteX3" fmla="*/ 7275300 w 8437440"/>
              <a:gd name="connsiteY3" fmla="*/ 4622421 h 4624083"/>
              <a:gd name="connsiteX4" fmla="*/ 3035720 w 8437440"/>
              <a:gd name="connsiteY4" fmla="*/ 4623012 h 4624083"/>
              <a:gd name="connsiteX5" fmla="*/ 0 w 8437440"/>
              <a:gd name="connsiteY5" fmla="*/ 4624083 h 4624083"/>
              <a:gd name="connsiteX0" fmla="*/ 0 w 8453624"/>
              <a:gd name="connsiteY0" fmla="*/ 4624083 h 4624083"/>
              <a:gd name="connsiteX1" fmla="*/ 0 w 8453624"/>
              <a:gd name="connsiteY1" fmla="*/ 0 h 4624083"/>
              <a:gd name="connsiteX2" fmla="*/ 8453624 w 8453624"/>
              <a:gd name="connsiteY2" fmla="*/ 3890567 h 4624083"/>
              <a:gd name="connsiteX3" fmla="*/ 7275300 w 8453624"/>
              <a:gd name="connsiteY3" fmla="*/ 4622421 h 4624083"/>
              <a:gd name="connsiteX4" fmla="*/ 3035720 w 8453624"/>
              <a:gd name="connsiteY4" fmla="*/ 4623012 h 4624083"/>
              <a:gd name="connsiteX5" fmla="*/ 0 w 8453624"/>
              <a:gd name="connsiteY5" fmla="*/ 4624083 h 4624083"/>
              <a:gd name="connsiteX0" fmla="*/ 0 w 8453624"/>
              <a:gd name="connsiteY0" fmla="*/ 4624083 h 4624083"/>
              <a:gd name="connsiteX1" fmla="*/ 0 w 8453624"/>
              <a:gd name="connsiteY1" fmla="*/ 0 h 4624083"/>
              <a:gd name="connsiteX2" fmla="*/ 6539685 w 8453624"/>
              <a:gd name="connsiteY2" fmla="*/ 3005715 h 4624083"/>
              <a:gd name="connsiteX3" fmla="*/ 8453624 w 8453624"/>
              <a:gd name="connsiteY3" fmla="*/ 3890567 h 4624083"/>
              <a:gd name="connsiteX4" fmla="*/ 7275300 w 8453624"/>
              <a:gd name="connsiteY4" fmla="*/ 4622421 h 4624083"/>
              <a:gd name="connsiteX5" fmla="*/ 3035720 w 8453624"/>
              <a:gd name="connsiteY5" fmla="*/ 4623012 h 4624083"/>
              <a:gd name="connsiteX6" fmla="*/ 0 w 8453624"/>
              <a:gd name="connsiteY6" fmla="*/ 4624083 h 4624083"/>
              <a:gd name="connsiteX0" fmla="*/ 0 w 7275300"/>
              <a:gd name="connsiteY0" fmla="*/ 4624083 h 4624083"/>
              <a:gd name="connsiteX1" fmla="*/ 0 w 7275300"/>
              <a:gd name="connsiteY1" fmla="*/ 0 h 4624083"/>
              <a:gd name="connsiteX2" fmla="*/ 6539685 w 7275300"/>
              <a:gd name="connsiteY2" fmla="*/ 3005715 h 4624083"/>
              <a:gd name="connsiteX3" fmla="*/ 7275300 w 7275300"/>
              <a:gd name="connsiteY3" fmla="*/ 4622421 h 4624083"/>
              <a:gd name="connsiteX4" fmla="*/ 3035720 w 7275300"/>
              <a:gd name="connsiteY4" fmla="*/ 4623012 h 4624083"/>
              <a:gd name="connsiteX5" fmla="*/ 0 w 7275300"/>
              <a:gd name="connsiteY5" fmla="*/ 4624083 h 4624083"/>
              <a:gd name="connsiteX0" fmla="*/ 0 w 6539685"/>
              <a:gd name="connsiteY0" fmla="*/ 4624083 h 4624083"/>
              <a:gd name="connsiteX1" fmla="*/ 0 w 6539685"/>
              <a:gd name="connsiteY1" fmla="*/ 0 h 4624083"/>
              <a:gd name="connsiteX2" fmla="*/ 6539685 w 6539685"/>
              <a:gd name="connsiteY2" fmla="*/ 3005715 h 4624083"/>
              <a:gd name="connsiteX3" fmla="*/ 3035720 w 6539685"/>
              <a:gd name="connsiteY3" fmla="*/ 4623012 h 4624083"/>
              <a:gd name="connsiteX4" fmla="*/ 0 w 6539685"/>
              <a:gd name="connsiteY4" fmla="*/ 4624083 h 46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9685" h="4624083">
                <a:moveTo>
                  <a:pt x="0" y="4624083"/>
                </a:moveTo>
                <a:lnTo>
                  <a:pt x="0" y="0"/>
                </a:lnTo>
                <a:lnTo>
                  <a:pt x="6539685" y="3005715"/>
                </a:lnTo>
                <a:lnTo>
                  <a:pt x="3035720" y="4623012"/>
                </a:lnTo>
                <a:lnTo>
                  <a:pt x="0" y="4624083"/>
                </a:lnTo>
                <a:close/>
              </a:path>
            </a:pathLst>
          </a:custGeom>
          <a:solidFill>
            <a:srgbClr val="006A83"/>
          </a:solidFill>
        </p:spPr>
        <p:txBody>
          <a:bodyPr vert="horz" lIns="1018224" tIns="3691062" rIns="5396587" bIns="127278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04580" y="6513252"/>
            <a:ext cx="4625050" cy="3663722"/>
          </a:xfrm>
        </p:spPr>
        <p:txBody>
          <a:bodyPr lIns="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-3430468" y="7753507"/>
            <a:ext cx="3271752" cy="1958708"/>
            <a:chOff x="-2765695" y="4496570"/>
            <a:chExt cx="2637735" cy="1256179"/>
          </a:xfrm>
        </p:grpSpPr>
        <p:sp>
          <p:nvSpPr>
            <p:cNvPr id="17" name="AutoShape 4"/>
            <p:cNvSpPr>
              <a:spLocks/>
            </p:cNvSpPr>
            <p:nvPr userDrawn="1"/>
          </p:nvSpPr>
          <p:spPr bwMode="gray">
            <a:xfrm>
              <a:off x="-2765695" y="4496570"/>
              <a:ext cx="2637735" cy="125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424"/>
                </a:spcAft>
                <a:defRPr/>
              </a:pP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ekstra logo</a:t>
              </a: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140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billedikonet i</a:t>
              </a:r>
              <a:r>
                <a:rPr lang="da-DK" altLang="da-DK" sz="1400" baseline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a-DK" altLang="da-DK" sz="1400" baseline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400" baseline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pladsholderen og find dit logo</a:t>
              </a: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endPara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endPara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r" defTabSz="129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4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Flyt/Placér </a:t>
              </a:r>
              <a: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 indsatte logo </a:t>
              </a:r>
              <a:b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så det </a:t>
              </a: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holder underkant </a:t>
              </a:r>
              <a:b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400" b="0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</a:t>
              </a:r>
              <a:r>
                <a:rPr lang="da-DK" altLang="da-DK" sz="1400" b="1" noProof="1">
                  <a:solidFill>
                    <a:srgbClr val="4A4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logoet til højre</a:t>
              </a:r>
            </a:p>
          </p:txBody>
        </p:sp>
        <p:pic>
          <p:nvPicPr>
            <p:cNvPr id="18" name="Billede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61293" y="5013347"/>
              <a:ext cx="333333" cy="333333"/>
            </a:xfrm>
            <a:prstGeom prst="rect">
              <a:avLst/>
            </a:prstGeom>
          </p:spPr>
        </p:pic>
      </p:grpSp>
      <p:sp>
        <p:nvSpPr>
          <p:cNvPr id="15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12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3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4" name="Pladsholder til indhold 3"/>
          <p:cNvSpPr>
            <a:spLocks noGrp="1"/>
          </p:cNvSpPr>
          <p:nvPr>
            <p:ph sz="quarter" idx="16" hasCustomPrompt="1"/>
          </p:nvPr>
        </p:nvSpPr>
        <p:spPr>
          <a:xfrm>
            <a:off x="10223966" y="8405242"/>
            <a:ext cx="1667655" cy="1665462"/>
          </a:xfr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da-DK" dirty="0"/>
              <a:t>Klik på billedikonet for at indsætte andet logo</a:t>
            </a:r>
          </a:p>
        </p:txBody>
      </p:sp>
    </p:spTree>
    <p:extLst>
      <p:ext uri="{BB962C8B-B14F-4D97-AF65-F5344CB8AC3E}">
        <p14:creationId xmlns:p14="http://schemas.microsoft.com/office/powerpoint/2010/main" val="940515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000000"/>
          </p15:clr>
        </p15:guide>
        <p15:guide id="2" pos="257" userDrawn="1">
          <p15:clr>
            <a:srgbClr val="000000"/>
          </p15:clr>
        </p15:guide>
        <p15:guide id="3" pos="7423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II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urthColor"/>
          <p:cNvSpPr/>
          <p:nvPr userDrawn="1"/>
        </p:nvSpPr>
        <p:spPr>
          <a:xfrm>
            <a:off x="0" y="1"/>
            <a:ext cx="15124989" cy="106934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986"/>
              <a:gd name="connsiteY0" fmla="*/ 0 h 6858000"/>
              <a:gd name="connsiteX1" fmla="*/ 12193200 w 12193986"/>
              <a:gd name="connsiteY1" fmla="*/ 0 h 6858000"/>
              <a:gd name="connsiteX2" fmla="*/ 12193986 w 12193986"/>
              <a:gd name="connsiteY2" fmla="*/ 577829 h 6858000"/>
              <a:gd name="connsiteX3" fmla="*/ 12193200 w 12193986"/>
              <a:gd name="connsiteY3" fmla="*/ 6858000 h 6858000"/>
              <a:gd name="connsiteX4" fmla="*/ 0 w 12193986"/>
              <a:gd name="connsiteY4" fmla="*/ 6858000 h 6858000"/>
              <a:gd name="connsiteX5" fmla="*/ 0 w 12193986"/>
              <a:gd name="connsiteY5" fmla="*/ 0 h 6858000"/>
              <a:gd name="connsiteX0" fmla="*/ 0 w 12193986"/>
              <a:gd name="connsiteY0" fmla="*/ 0 h 6858000"/>
              <a:gd name="connsiteX1" fmla="*/ 12193200 w 12193986"/>
              <a:gd name="connsiteY1" fmla="*/ 0 h 6858000"/>
              <a:gd name="connsiteX2" fmla="*/ 12193986 w 12193986"/>
              <a:gd name="connsiteY2" fmla="*/ 577829 h 6858000"/>
              <a:gd name="connsiteX3" fmla="*/ 12193200 w 12193986"/>
              <a:gd name="connsiteY3" fmla="*/ 6858000 h 6858000"/>
              <a:gd name="connsiteX4" fmla="*/ 9111236 w 12193986"/>
              <a:gd name="connsiteY4" fmla="*/ 6856511 h 6858000"/>
              <a:gd name="connsiteX5" fmla="*/ 0 w 12193986"/>
              <a:gd name="connsiteY5" fmla="*/ 6858000 h 6858000"/>
              <a:gd name="connsiteX6" fmla="*/ 0 w 12193986"/>
              <a:gd name="connsiteY6" fmla="*/ 0 h 6858000"/>
              <a:gd name="connsiteX0" fmla="*/ 0 w 12193986"/>
              <a:gd name="connsiteY0" fmla="*/ 0 h 6858000"/>
              <a:gd name="connsiteX1" fmla="*/ 12193200 w 12193986"/>
              <a:gd name="connsiteY1" fmla="*/ 0 h 6858000"/>
              <a:gd name="connsiteX2" fmla="*/ 12193986 w 12193986"/>
              <a:gd name="connsiteY2" fmla="*/ 577829 h 6858000"/>
              <a:gd name="connsiteX3" fmla="*/ 9111236 w 12193986"/>
              <a:gd name="connsiteY3" fmla="*/ 6856511 h 6858000"/>
              <a:gd name="connsiteX4" fmla="*/ 0 w 12193986"/>
              <a:gd name="connsiteY4" fmla="*/ 6858000 h 6858000"/>
              <a:gd name="connsiteX5" fmla="*/ 0 w 1219398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86" h="6858000">
                <a:moveTo>
                  <a:pt x="0" y="0"/>
                </a:moveTo>
                <a:lnTo>
                  <a:pt x="12193200" y="0"/>
                </a:lnTo>
                <a:lnTo>
                  <a:pt x="12193986" y="577829"/>
                </a:lnTo>
                <a:lnTo>
                  <a:pt x="9111236" y="685651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E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2" tIns="101822" rIns="101822" bIns="1018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8" name="PrimaryColor"/>
          <p:cNvSpPr txBox="1">
            <a:spLocks/>
          </p:cNvSpPr>
          <p:nvPr userDrawn="1"/>
        </p:nvSpPr>
        <p:spPr>
          <a:xfrm>
            <a:off x="1" y="1352780"/>
            <a:ext cx="12044879" cy="9346234"/>
          </a:xfrm>
          <a:custGeom>
            <a:avLst/>
            <a:gdLst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0 w 8345103"/>
              <a:gd name="connsiteY3" fmla="*/ 4634563 h 4634563"/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7275300 w 8345103"/>
              <a:gd name="connsiteY3" fmla="*/ 4632901 h 4634563"/>
              <a:gd name="connsiteX4" fmla="*/ 0 w 8345103"/>
              <a:gd name="connsiteY4" fmla="*/ 4634563 h 4634563"/>
              <a:gd name="connsiteX0" fmla="*/ 0 w 8348428"/>
              <a:gd name="connsiteY0" fmla="*/ 4634563 h 4634563"/>
              <a:gd name="connsiteX1" fmla="*/ 0 w 8348428"/>
              <a:gd name="connsiteY1" fmla="*/ 0 h 4634563"/>
              <a:gd name="connsiteX2" fmla="*/ 8348428 w 8348428"/>
              <a:gd name="connsiteY2" fmla="*/ 4105873 h 4634563"/>
              <a:gd name="connsiteX3" fmla="*/ 7275300 w 8348428"/>
              <a:gd name="connsiteY3" fmla="*/ 4632901 h 4634563"/>
              <a:gd name="connsiteX4" fmla="*/ 0 w 8348428"/>
              <a:gd name="connsiteY4" fmla="*/ 4634563 h 4634563"/>
              <a:gd name="connsiteX0" fmla="*/ 0 w 8348428"/>
              <a:gd name="connsiteY0" fmla="*/ 4624083 h 4624083"/>
              <a:gd name="connsiteX1" fmla="*/ 0 w 8348428"/>
              <a:gd name="connsiteY1" fmla="*/ 0 h 4624083"/>
              <a:gd name="connsiteX2" fmla="*/ 8348428 w 8348428"/>
              <a:gd name="connsiteY2" fmla="*/ 4095393 h 4624083"/>
              <a:gd name="connsiteX3" fmla="*/ 7275300 w 8348428"/>
              <a:gd name="connsiteY3" fmla="*/ 4622421 h 4624083"/>
              <a:gd name="connsiteX4" fmla="*/ 0 w 8348428"/>
              <a:gd name="connsiteY4" fmla="*/ 4624083 h 4624083"/>
              <a:gd name="connsiteX0" fmla="*/ 0 w 8894656"/>
              <a:gd name="connsiteY0" fmla="*/ 4624083 h 4624083"/>
              <a:gd name="connsiteX1" fmla="*/ 0 w 8894656"/>
              <a:gd name="connsiteY1" fmla="*/ 0 h 4624083"/>
              <a:gd name="connsiteX2" fmla="*/ 8894656 w 8894656"/>
              <a:gd name="connsiteY2" fmla="*/ 3372433 h 4624083"/>
              <a:gd name="connsiteX3" fmla="*/ 7275300 w 8894656"/>
              <a:gd name="connsiteY3" fmla="*/ 4622421 h 4624083"/>
              <a:gd name="connsiteX4" fmla="*/ 0 w 8894656"/>
              <a:gd name="connsiteY4" fmla="*/ 4624083 h 4624083"/>
              <a:gd name="connsiteX0" fmla="*/ 0 w 8882585"/>
              <a:gd name="connsiteY0" fmla="*/ 4624083 h 4624083"/>
              <a:gd name="connsiteX1" fmla="*/ 0 w 8882585"/>
              <a:gd name="connsiteY1" fmla="*/ 0 h 4624083"/>
              <a:gd name="connsiteX2" fmla="*/ 8882585 w 8882585"/>
              <a:gd name="connsiteY2" fmla="*/ 3365460 h 4624083"/>
              <a:gd name="connsiteX3" fmla="*/ 7275300 w 8882585"/>
              <a:gd name="connsiteY3" fmla="*/ 4622421 h 4624083"/>
              <a:gd name="connsiteX4" fmla="*/ 0 w 8882585"/>
              <a:gd name="connsiteY4" fmla="*/ 4624083 h 4624083"/>
              <a:gd name="connsiteX0" fmla="*/ 0 w 8885603"/>
              <a:gd name="connsiteY0" fmla="*/ 4624083 h 4624083"/>
              <a:gd name="connsiteX1" fmla="*/ 0 w 8885603"/>
              <a:gd name="connsiteY1" fmla="*/ 0 h 4624083"/>
              <a:gd name="connsiteX2" fmla="*/ 8885603 w 8885603"/>
              <a:gd name="connsiteY2" fmla="*/ 3367785 h 4624083"/>
              <a:gd name="connsiteX3" fmla="*/ 7275300 w 8885603"/>
              <a:gd name="connsiteY3" fmla="*/ 4622421 h 4624083"/>
              <a:gd name="connsiteX4" fmla="*/ 0 w 8885603"/>
              <a:gd name="connsiteY4" fmla="*/ 4624083 h 4624083"/>
              <a:gd name="connsiteX0" fmla="*/ 0 w 8878459"/>
              <a:gd name="connsiteY0" fmla="*/ 4624083 h 4624083"/>
              <a:gd name="connsiteX1" fmla="*/ 0 w 8878459"/>
              <a:gd name="connsiteY1" fmla="*/ 0 h 4624083"/>
              <a:gd name="connsiteX2" fmla="*/ 8878459 w 8878459"/>
              <a:gd name="connsiteY2" fmla="*/ 3362283 h 4624083"/>
              <a:gd name="connsiteX3" fmla="*/ 7275300 w 8878459"/>
              <a:gd name="connsiteY3" fmla="*/ 4622421 h 4624083"/>
              <a:gd name="connsiteX4" fmla="*/ 0 w 8878459"/>
              <a:gd name="connsiteY4" fmla="*/ 4624083 h 4624083"/>
              <a:gd name="connsiteX0" fmla="*/ 0 w 8878459"/>
              <a:gd name="connsiteY0" fmla="*/ 4624083 h 4624083"/>
              <a:gd name="connsiteX1" fmla="*/ 0 w 8878459"/>
              <a:gd name="connsiteY1" fmla="*/ 0 h 4624083"/>
              <a:gd name="connsiteX2" fmla="*/ 8878459 w 8878459"/>
              <a:gd name="connsiteY2" fmla="*/ 3364118 h 4624083"/>
              <a:gd name="connsiteX3" fmla="*/ 7275300 w 8878459"/>
              <a:gd name="connsiteY3" fmla="*/ 4622421 h 4624083"/>
              <a:gd name="connsiteX4" fmla="*/ 0 w 8878459"/>
              <a:gd name="connsiteY4" fmla="*/ 4624083 h 4624083"/>
              <a:gd name="connsiteX0" fmla="*/ 0 w 8880840"/>
              <a:gd name="connsiteY0" fmla="*/ 4624083 h 4624083"/>
              <a:gd name="connsiteX1" fmla="*/ 0 w 8880840"/>
              <a:gd name="connsiteY1" fmla="*/ 0 h 4624083"/>
              <a:gd name="connsiteX2" fmla="*/ 8880840 w 8880840"/>
              <a:gd name="connsiteY2" fmla="*/ 3365952 h 4624083"/>
              <a:gd name="connsiteX3" fmla="*/ 7275300 w 8880840"/>
              <a:gd name="connsiteY3" fmla="*/ 4622421 h 4624083"/>
              <a:gd name="connsiteX4" fmla="*/ 0 w 8880840"/>
              <a:gd name="connsiteY4" fmla="*/ 4624083 h 4624083"/>
              <a:gd name="connsiteX0" fmla="*/ 0 w 8863244"/>
              <a:gd name="connsiteY0" fmla="*/ 4624083 h 4624083"/>
              <a:gd name="connsiteX1" fmla="*/ 0 w 8863244"/>
              <a:gd name="connsiteY1" fmla="*/ 0 h 4624083"/>
              <a:gd name="connsiteX2" fmla="*/ 8863244 w 8863244"/>
              <a:gd name="connsiteY2" fmla="*/ 3674039 h 4624083"/>
              <a:gd name="connsiteX3" fmla="*/ 7275300 w 8863244"/>
              <a:gd name="connsiteY3" fmla="*/ 4622421 h 4624083"/>
              <a:gd name="connsiteX4" fmla="*/ 0 w 8863244"/>
              <a:gd name="connsiteY4" fmla="*/ 4624083 h 4624083"/>
              <a:gd name="connsiteX0" fmla="*/ 0 w 8870786"/>
              <a:gd name="connsiteY0" fmla="*/ 4624083 h 4624083"/>
              <a:gd name="connsiteX1" fmla="*/ 0 w 8870786"/>
              <a:gd name="connsiteY1" fmla="*/ 0 h 4624083"/>
              <a:gd name="connsiteX2" fmla="*/ 8870786 w 8870786"/>
              <a:gd name="connsiteY2" fmla="*/ 3678289 h 4624083"/>
              <a:gd name="connsiteX3" fmla="*/ 7275300 w 8870786"/>
              <a:gd name="connsiteY3" fmla="*/ 4622421 h 4624083"/>
              <a:gd name="connsiteX4" fmla="*/ 0 w 8870786"/>
              <a:gd name="connsiteY4" fmla="*/ 4624083 h 4624083"/>
              <a:gd name="connsiteX0" fmla="*/ 0 w 8870786"/>
              <a:gd name="connsiteY0" fmla="*/ 4624083 h 4624083"/>
              <a:gd name="connsiteX1" fmla="*/ 0 w 8870786"/>
              <a:gd name="connsiteY1" fmla="*/ 0 h 4624083"/>
              <a:gd name="connsiteX2" fmla="*/ 8870786 w 8870786"/>
              <a:gd name="connsiteY2" fmla="*/ 3678289 h 4624083"/>
              <a:gd name="connsiteX3" fmla="*/ 8310963 w 8870786"/>
              <a:gd name="connsiteY3" fmla="*/ 4622421 h 4624083"/>
              <a:gd name="connsiteX4" fmla="*/ 0 w 8870786"/>
              <a:gd name="connsiteY4" fmla="*/ 4624083 h 4624083"/>
              <a:gd name="connsiteX0" fmla="*/ 0 w 8860731"/>
              <a:gd name="connsiteY0" fmla="*/ 4624083 h 4624083"/>
              <a:gd name="connsiteX1" fmla="*/ 0 w 8860731"/>
              <a:gd name="connsiteY1" fmla="*/ 0 h 4624083"/>
              <a:gd name="connsiteX2" fmla="*/ 8860731 w 8860731"/>
              <a:gd name="connsiteY2" fmla="*/ 3676164 h 4624083"/>
              <a:gd name="connsiteX3" fmla="*/ 8310963 w 8860731"/>
              <a:gd name="connsiteY3" fmla="*/ 4622421 h 4624083"/>
              <a:gd name="connsiteX4" fmla="*/ 0 w 8860731"/>
              <a:gd name="connsiteY4" fmla="*/ 4624083 h 4624083"/>
              <a:gd name="connsiteX0" fmla="*/ 0 w 8860731"/>
              <a:gd name="connsiteY0" fmla="*/ 4624083 h 4624083"/>
              <a:gd name="connsiteX1" fmla="*/ 0 w 8860731"/>
              <a:gd name="connsiteY1" fmla="*/ 0 h 4624083"/>
              <a:gd name="connsiteX2" fmla="*/ 8860731 w 8860731"/>
              <a:gd name="connsiteY2" fmla="*/ 3676164 h 4624083"/>
              <a:gd name="connsiteX3" fmla="*/ 8310963 w 8860731"/>
              <a:gd name="connsiteY3" fmla="*/ 4622421 h 4624083"/>
              <a:gd name="connsiteX4" fmla="*/ 0 w 8860731"/>
              <a:gd name="connsiteY4" fmla="*/ 4624083 h 4624083"/>
              <a:gd name="connsiteX0" fmla="*/ 0 w 8865078"/>
              <a:gd name="connsiteY0" fmla="*/ 4624083 h 4624083"/>
              <a:gd name="connsiteX1" fmla="*/ 0 w 8865078"/>
              <a:gd name="connsiteY1" fmla="*/ 0 h 4624083"/>
              <a:gd name="connsiteX2" fmla="*/ 8865078 w 8865078"/>
              <a:gd name="connsiteY2" fmla="*/ 3678001 h 4624083"/>
              <a:gd name="connsiteX3" fmla="*/ 8310963 w 8865078"/>
              <a:gd name="connsiteY3" fmla="*/ 4622421 h 4624083"/>
              <a:gd name="connsiteX4" fmla="*/ 0 w 8865078"/>
              <a:gd name="connsiteY4" fmla="*/ 4624083 h 4624083"/>
              <a:gd name="connsiteX0" fmla="*/ 0 w 8862905"/>
              <a:gd name="connsiteY0" fmla="*/ 4624083 h 4624083"/>
              <a:gd name="connsiteX1" fmla="*/ 0 w 8862905"/>
              <a:gd name="connsiteY1" fmla="*/ 0 h 4624083"/>
              <a:gd name="connsiteX2" fmla="*/ 8862905 w 8862905"/>
              <a:gd name="connsiteY2" fmla="*/ 3678001 h 4624083"/>
              <a:gd name="connsiteX3" fmla="*/ 8310963 w 8862905"/>
              <a:gd name="connsiteY3" fmla="*/ 4622421 h 4624083"/>
              <a:gd name="connsiteX4" fmla="*/ 0 w 8862905"/>
              <a:gd name="connsiteY4" fmla="*/ 4624083 h 46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2905" h="4624083">
                <a:moveTo>
                  <a:pt x="0" y="4624083"/>
                </a:moveTo>
                <a:lnTo>
                  <a:pt x="0" y="0"/>
                </a:lnTo>
                <a:lnTo>
                  <a:pt x="8862905" y="3678001"/>
                </a:lnTo>
                <a:lnTo>
                  <a:pt x="8310963" y="4622421"/>
                </a:lnTo>
                <a:lnTo>
                  <a:pt x="0" y="4624083"/>
                </a:lnTo>
                <a:close/>
              </a:path>
            </a:pathLst>
          </a:custGeom>
          <a:solidFill>
            <a:srgbClr val="006A83"/>
          </a:solidFill>
        </p:spPr>
        <p:txBody>
          <a:bodyPr vert="horz" lIns="1018224" tIns="5600232" rIns="2851027" bIns="127278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04581" y="7476960"/>
            <a:ext cx="7591031" cy="2700013"/>
          </a:xfrm>
        </p:spPr>
        <p:txBody>
          <a:bodyPr lIns="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  <p:sp>
        <p:nvSpPr>
          <p:cNvPr id="19" name="Pladsholder til sidefod 18" hidden="1"/>
          <p:cNvSpPr>
            <a:spLocks noGrp="1"/>
          </p:cNvSpPr>
          <p:nvPr>
            <p:ph type="ftr" sz="quarter" idx="14"/>
          </p:nvPr>
        </p:nvSpPr>
        <p:spPr>
          <a:xfrm>
            <a:off x="2993419" y="10098386"/>
            <a:ext cx="9137871" cy="376093"/>
          </a:xfrm>
          <a:prstGeom prst="rect">
            <a:avLst/>
          </a:prstGeom>
        </p:spPr>
        <p:txBody>
          <a:bodyPr lIns="129314" tIns="64657" rIns="129314" bIns="64657"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9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0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03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7" userDrawn="1">
          <p15:clr>
            <a:srgbClr val="000000"/>
          </p15:clr>
        </p15:guide>
        <p15:guide id="2" pos="7423" userDrawn="1">
          <p15:clr>
            <a:srgbClr val="000000"/>
          </p15:clr>
        </p15:guide>
        <p15:guide id="3" orient="horz" pos="4065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+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sidefod 18" hidden="1"/>
          <p:cNvSpPr>
            <a:spLocks noGrp="1"/>
          </p:cNvSpPr>
          <p:nvPr>
            <p:ph type="ftr" sz="quarter" idx="14"/>
          </p:nvPr>
        </p:nvSpPr>
        <p:spPr>
          <a:xfrm>
            <a:off x="2993419" y="10098386"/>
            <a:ext cx="9137871" cy="376093"/>
          </a:xfrm>
          <a:prstGeom prst="rect">
            <a:avLst/>
          </a:prstGeom>
        </p:spPr>
        <p:txBody>
          <a:bodyPr lIns="129314" tIns="64657" rIns="129314" bIns="64657"/>
          <a:lstStyle>
            <a:lvl1pPr>
              <a:defRPr sz="100">
                <a:solidFill>
                  <a:srgbClr val="005A9B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rimaryColor"/>
          <p:cNvSpPr txBox="1">
            <a:spLocks/>
          </p:cNvSpPr>
          <p:nvPr userDrawn="1"/>
        </p:nvSpPr>
        <p:spPr>
          <a:xfrm>
            <a:off x="-687" y="1731147"/>
            <a:ext cx="11765685" cy="8967867"/>
          </a:xfrm>
          <a:custGeom>
            <a:avLst/>
            <a:gdLst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0 w 8345103"/>
              <a:gd name="connsiteY3" fmla="*/ 4634563 h 4634563"/>
              <a:gd name="connsiteX0" fmla="*/ 0 w 8345103"/>
              <a:gd name="connsiteY0" fmla="*/ 4634563 h 4634563"/>
              <a:gd name="connsiteX1" fmla="*/ 0 w 8345103"/>
              <a:gd name="connsiteY1" fmla="*/ 0 h 4634563"/>
              <a:gd name="connsiteX2" fmla="*/ 8345103 w 8345103"/>
              <a:gd name="connsiteY2" fmla="*/ 4634563 h 4634563"/>
              <a:gd name="connsiteX3" fmla="*/ 7275300 w 8345103"/>
              <a:gd name="connsiteY3" fmla="*/ 4632901 h 4634563"/>
              <a:gd name="connsiteX4" fmla="*/ 0 w 8345103"/>
              <a:gd name="connsiteY4" fmla="*/ 4634563 h 4634563"/>
              <a:gd name="connsiteX0" fmla="*/ 0 w 8348428"/>
              <a:gd name="connsiteY0" fmla="*/ 4634563 h 4634563"/>
              <a:gd name="connsiteX1" fmla="*/ 0 w 8348428"/>
              <a:gd name="connsiteY1" fmla="*/ 0 h 4634563"/>
              <a:gd name="connsiteX2" fmla="*/ 8348428 w 8348428"/>
              <a:gd name="connsiteY2" fmla="*/ 4105873 h 4634563"/>
              <a:gd name="connsiteX3" fmla="*/ 7275300 w 8348428"/>
              <a:gd name="connsiteY3" fmla="*/ 4632901 h 4634563"/>
              <a:gd name="connsiteX4" fmla="*/ 0 w 8348428"/>
              <a:gd name="connsiteY4" fmla="*/ 4634563 h 4634563"/>
              <a:gd name="connsiteX0" fmla="*/ 0 w 8348428"/>
              <a:gd name="connsiteY0" fmla="*/ 4624083 h 4624083"/>
              <a:gd name="connsiteX1" fmla="*/ 0 w 8348428"/>
              <a:gd name="connsiteY1" fmla="*/ 0 h 4624083"/>
              <a:gd name="connsiteX2" fmla="*/ 8348428 w 8348428"/>
              <a:gd name="connsiteY2" fmla="*/ 4095393 h 4624083"/>
              <a:gd name="connsiteX3" fmla="*/ 7275300 w 8348428"/>
              <a:gd name="connsiteY3" fmla="*/ 4622421 h 4624083"/>
              <a:gd name="connsiteX4" fmla="*/ 0 w 8348428"/>
              <a:gd name="connsiteY4" fmla="*/ 4624083 h 4624083"/>
              <a:gd name="connsiteX0" fmla="*/ 0 w 9487684"/>
              <a:gd name="connsiteY0" fmla="*/ 4624083 h 4624083"/>
              <a:gd name="connsiteX1" fmla="*/ 0 w 9487684"/>
              <a:gd name="connsiteY1" fmla="*/ 0 h 4624083"/>
              <a:gd name="connsiteX2" fmla="*/ 9487684 w 9487684"/>
              <a:gd name="connsiteY2" fmla="*/ 3528941 h 4624083"/>
              <a:gd name="connsiteX3" fmla="*/ 7275300 w 9487684"/>
              <a:gd name="connsiteY3" fmla="*/ 4622421 h 4624083"/>
              <a:gd name="connsiteX4" fmla="*/ 0 w 9487684"/>
              <a:gd name="connsiteY4" fmla="*/ 4624083 h 4624083"/>
              <a:gd name="connsiteX0" fmla="*/ 0 w 9487684"/>
              <a:gd name="connsiteY0" fmla="*/ 5742015 h 5742015"/>
              <a:gd name="connsiteX1" fmla="*/ 4997 w 9487684"/>
              <a:gd name="connsiteY1" fmla="*/ 0 h 5742015"/>
              <a:gd name="connsiteX2" fmla="*/ 9487684 w 9487684"/>
              <a:gd name="connsiteY2" fmla="*/ 4646873 h 5742015"/>
              <a:gd name="connsiteX3" fmla="*/ 7275300 w 9487684"/>
              <a:gd name="connsiteY3" fmla="*/ 5740353 h 5742015"/>
              <a:gd name="connsiteX4" fmla="*/ 0 w 9487684"/>
              <a:gd name="connsiteY4" fmla="*/ 5742015 h 5742015"/>
              <a:gd name="connsiteX0" fmla="*/ 0 w 9487684"/>
              <a:gd name="connsiteY0" fmla="*/ 5744510 h 5744510"/>
              <a:gd name="connsiteX1" fmla="*/ 4997 w 9487684"/>
              <a:gd name="connsiteY1" fmla="*/ 0 h 5744510"/>
              <a:gd name="connsiteX2" fmla="*/ 9487684 w 9487684"/>
              <a:gd name="connsiteY2" fmla="*/ 4649368 h 5744510"/>
              <a:gd name="connsiteX3" fmla="*/ 7275300 w 9487684"/>
              <a:gd name="connsiteY3" fmla="*/ 5742848 h 5744510"/>
              <a:gd name="connsiteX4" fmla="*/ 0 w 9487684"/>
              <a:gd name="connsiteY4" fmla="*/ 5744510 h 5744510"/>
              <a:gd name="connsiteX0" fmla="*/ 0 w 9495304"/>
              <a:gd name="connsiteY0" fmla="*/ 5744510 h 5744510"/>
              <a:gd name="connsiteX1" fmla="*/ 4997 w 9495304"/>
              <a:gd name="connsiteY1" fmla="*/ 0 h 5744510"/>
              <a:gd name="connsiteX2" fmla="*/ 9495304 w 9495304"/>
              <a:gd name="connsiteY2" fmla="*/ 4654443 h 5744510"/>
              <a:gd name="connsiteX3" fmla="*/ 7275300 w 9495304"/>
              <a:gd name="connsiteY3" fmla="*/ 5742848 h 5744510"/>
              <a:gd name="connsiteX4" fmla="*/ 0 w 9495304"/>
              <a:gd name="connsiteY4" fmla="*/ 5744510 h 5744510"/>
              <a:gd name="connsiteX0" fmla="*/ 0 w 9490224"/>
              <a:gd name="connsiteY0" fmla="*/ 5744510 h 5744510"/>
              <a:gd name="connsiteX1" fmla="*/ 4997 w 9490224"/>
              <a:gd name="connsiteY1" fmla="*/ 0 h 5744510"/>
              <a:gd name="connsiteX2" fmla="*/ 9490224 w 9490224"/>
              <a:gd name="connsiteY2" fmla="*/ 4659518 h 5744510"/>
              <a:gd name="connsiteX3" fmla="*/ 7275300 w 9490224"/>
              <a:gd name="connsiteY3" fmla="*/ 5742848 h 5744510"/>
              <a:gd name="connsiteX4" fmla="*/ 0 w 9490224"/>
              <a:gd name="connsiteY4" fmla="*/ 5744510 h 5744510"/>
              <a:gd name="connsiteX0" fmla="*/ 0 w 9485144"/>
              <a:gd name="connsiteY0" fmla="*/ 5744510 h 5744510"/>
              <a:gd name="connsiteX1" fmla="*/ 4997 w 9485144"/>
              <a:gd name="connsiteY1" fmla="*/ 0 h 5744510"/>
              <a:gd name="connsiteX2" fmla="*/ 9485144 w 9485144"/>
              <a:gd name="connsiteY2" fmla="*/ 4656982 h 5744510"/>
              <a:gd name="connsiteX3" fmla="*/ 7275300 w 9485144"/>
              <a:gd name="connsiteY3" fmla="*/ 5742848 h 5744510"/>
              <a:gd name="connsiteX4" fmla="*/ 0 w 9485144"/>
              <a:gd name="connsiteY4" fmla="*/ 5744510 h 5744510"/>
              <a:gd name="connsiteX0" fmla="*/ 554 w 9485698"/>
              <a:gd name="connsiteY0" fmla="*/ 5744510 h 5744510"/>
              <a:gd name="connsiteX1" fmla="*/ 471 w 9485698"/>
              <a:gd name="connsiteY1" fmla="*/ 0 h 5744510"/>
              <a:gd name="connsiteX2" fmla="*/ 9485698 w 9485698"/>
              <a:gd name="connsiteY2" fmla="*/ 4656982 h 5744510"/>
              <a:gd name="connsiteX3" fmla="*/ 7275854 w 9485698"/>
              <a:gd name="connsiteY3" fmla="*/ 5742848 h 5744510"/>
              <a:gd name="connsiteX4" fmla="*/ 554 w 9485698"/>
              <a:gd name="connsiteY4" fmla="*/ 5744510 h 574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698" h="5744510">
                <a:moveTo>
                  <a:pt x="554" y="5744510"/>
                </a:moveTo>
                <a:cubicBezTo>
                  <a:pt x="2220" y="3830505"/>
                  <a:pt x="-1195" y="1914005"/>
                  <a:pt x="471" y="0"/>
                </a:cubicBezTo>
                <a:lnTo>
                  <a:pt x="9485698" y="4656982"/>
                </a:lnTo>
                <a:lnTo>
                  <a:pt x="7275854" y="5742848"/>
                </a:lnTo>
                <a:lnTo>
                  <a:pt x="554" y="5744510"/>
                </a:lnTo>
                <a:close/>
              </a:path>
            </a:pathLst>
          </a:custGeom>
          <a:solidFill>
            <a:srgbClr val="006A83"/>
          </a:solidFill>
        </p:spPr>
        <p:txBody>
          <a:bodyPr vert="horz" lIns="1018224" tIns="3691062" rIns="5396587" bIns="127278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sz="100" dirty="0">
              <a:solidFill>
                <a:schemeClr val="tx2"/>
              </a:solidFill>
            </a:endParaRPr>
          </a:p>
        </p:txBody>
      </p:sp>
      <p:sp>
        <p:nvSpPr>
          <p:cNvPr id="20" name="Pladsholder til slidenummer 19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04580" y="7476960"/>
            <a:ext cx="6541884" cy="2700013"/>
          </a:xfrm>
        </p:spPr>
        <p:txBody>
          <a:bodyPr lIns="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Kort titel </a:t>
            </a:r>
            <a:br>
              <a:rPr lang="da-DK" dirty="0"/>
            </a:br>
            <a:r>
              <a:rPr lang="da-DK" dirty="0"/>
              <a:t>Evt. dato/sted</a:t>
            </a:r>
            <a:br>
              <a:rPr lang="da-DK" dirty="0"/>
            </a:br>
            <a:r>
              <a:rPr lang="da-DK" dirty="0"/>
              <a:t>x</a:t>
            </a:r>
          </a:p>
        </p:txBody>
      </p:sp>
      <p:sp>
        <p:nvSpPr>
          <p:cNvPr id="14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10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3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5" name="ThirdColor"/>
          <p:cNvSpPr txBox="1">
            <a:spLocks/>
          </p:cNvSpPr>
          <p:nvPr userDrawn="1"/>
        </p:nvSpPr>
        <p:spPr>
          <a:xfrm>
            <a:off x="7380515" y="-518"/>
            <a:ext cx="7739032" cy="9003927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0" fmla="*/ 2620 w 12192220"/>
              <a:gd name="connsiteY0" fmla="*/ 0 h 6858000"/>
              <a:gd name="connsiteX1" fmla="*/ 12192220 w 12192220"/>
              <a:gd name="connsiteY1" fmla="*/ 0 h 6858000"/>
              <a:gd name="connsiteX2" fmla="*/ 12192220 w 12192220"/>
              <a:gd name="connsiteY2" fmla="*/ 6858000 h 6858000"/>
              <a:gd name="connsiteX3" fmla="*/ 2620 w 12192220"/>
              <a:gd name="connsiteY3" fmla="*/ 6858000 h 6858000"/>
              <a:gd name="connsiteX4" fmla="*/ 0 w 12192220"/>
              <a:gd name="connsiteY4" fmla="*/ 2229669 h 6858000"/>
              <a:gd name="connsiteX5" fmla="*/ 2620 w 12192220"/>
              <a:gd name="connsiteY5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853 w 12189853"/>
              <a:gd name="connsiteY2" fmla="*/ 6858000 h 6858000"/>
              <a:gd name="connsiteX3" fmla="*/ 253 w 12189853"/>
              <a:gd name="connsiteY3" fmla="*/ 6858000 h 6858000"/>
              <a:gd name="connsiteX4" fmla="*/ 253 w 12189853"/>
              <a:gd name="connsiteY4" fmla="*/ 2234909 h 6858000"/>
              <a:gd name="connsiteX5" fmla="*/ 253 w 12189853"/>
              <a:gd name="connsiteY5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12189853 w 12189853"/>
              <a:gd name="connsiteY3" fmla="*/ 6858000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60620"/>
              <a:gd name="connsiteX1" fmla="*/ 12189853 w 12189853"/>
              <a:gd name="connsiteY1" fmla="*/ 0 h 6860620"/>
              <a:gd name="connsiteX2" fmla="*/ 12189795 w 12189853"/>
              <a:gd name="connsiteY2" fmla="*/ 4441723 h 6860620"/>
              <a:gd name="connsiteX3" fmla="*/ 11495537 w 12189853"/>
              <a:gd name="connsiteY3" fmla="*/ 6860620 h 6860620"/>
              <a:gd name="connsiteX4" fmla="*/ 253 w 12189853"/>
              <a:gd name="connsiteY4" fmla="*/ 6858000 h 6860620"/>
              <a:gd name="connsiteX5" fmla="*/ 253 w 12189853"/>
              <a:gd name="connsiteY5" fmla="*/ 2234909 h 6860620"/>
              <a:gd name="connsiteX6" fmla="*/ 253 w 12189853"/>
              <a:gd name="connsiteY6" fmla="*/ 0 h 6860620"/>
              <a:gd name="connsiteX0" fmla="*/ 253 w 12195005"/>
              <a:gd name="connsiteY0" fmla="*/ 0 h 6860620"/>
              <a:gd name="connsiteX1" fmla="*/ 12189853 w 12195005"/>
              <a:gd name="connsiteY1" fmla="*/ 0 h 6860620"/>
              <a:gd name="connsiteX2" fmla="*/ 12189795 w 12195005"/>
              <a:gd name="connsiteY2" fmla="*/ 4441723 h 6860620"/>
              <a:gd name="connsiteX3" fmla="*/ 11495537 w 12195005"/>
              <a:gd name="connsiteY3" fmla="*/ 6860620 h 6860620"/>
              <a:gd name="connsiteX4" fmla="*/ 253 w 12195005"/>
              <a:gd name="connsiteY4" fmla="*/ 6858000 h 6860620"/>
              <a:gd name="connsiteX5" fmla="*/ 253 w 12195005"/>
              <a:gd name="connsiteY5" fmla="*/ 2234909 h 6860620"/>
              <a:gd name="connsiteX6" fmla="*/ 253 w 12195005"/>
              <a:gd name="connsiteY6" fmla="*/ 0 h 6860620"/>
              <a:gd name="connsiteX0" fmla="*/ 253 w 12189853"/>
              <a:gd name="connsiteY0" fmla="*/ 0 h 6860620"/>
              <a:gd name="connsiteX1" fmla="*/ 12189853 w 12189853"/>
              <a:gd name="connsiteY1" fmla="*/ 0 h 6860620"/>
              <a:gd name="connsiteX2" fmla="*/ 12189795 w 12189853"/>
              <a:gd name="connsiteY2" fmla="*/ 4441723 h 6860620"/>
              <a:gd name="connsiteX3" fmla="*/ 11495537 w 12189853"/>
              <a:gd name="connsiteY3" fmla="*/ 6860620 h 6860620"/>
              <a:gd name="connsiteX4" fmla="*/ 253 w 12189853"/>
              <a:gd name="connsiteY4" fmla="*/ 6858000 h 6860620"/>
              <a:gd name="connsiteX5" fmla="*/ 253 w 12189853"/>
              <a:gd name="connsiteY5" fmla="*/ 2234909 h 6860620"/>
              <a:gd name="connsiteX6" fmla="*/ 253 w 12189853"/>
              <a:gd name="connsiteY6" fmla="*/ 0 h 6860620"/>
              <a:gd name="connsiteX0" fmla="*/ 253 w 12189853"/>
              <a:gd name="connsiteY0" fmla="*/ 0 h 6863240"/>
              <a:gd name="connsiteX1" fmla="*/ 12189853 w 12189853"/>
              <a:gd name="connsiteY1" fmla="*/ 0 h 6863240"/>
              <a:gd name="connsiteX2" fmla="*/ 12189795 w 12189853"/>
              <a:gd name="connsiteY2" fmla="*/ 4441723 h 6863240"/>
              <a:gd name="connsiteX3" fmla="*/ 8773297 w 12189853"/>
              <a:gd name="connsiteY3" fmla="*/ 6863240 h 6863240"/>
              <a:gd name="connsiteX4" fmla="*/ 253 w 12189853"/>
              <a:gd name="connsiteY4" fmla="*/ 6858000 h 6863240"/>
              <a:gd name="connsiteX5" fmla="*/ 253 w 12189853"/>
              <a:gd name="connsiteY5" fmla="*/ 2234909 h 6863240"/>
              <a:gd name="connsiteX6" fmla="*/ 253 w 12189853"/>
              <a:gd name="connsiteY6" fmla="*/ 0 h 686324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43607 w 12189853"/>
              <a:gd name="connsiteY3" fmla="*/ 6328748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35747 w 12189853"/>
              <a:gd name="connsiteY3" fmla="*/ 6331369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51468 w 12189853"/>
              <a:gd name="connsiteY3" fmla="*/ 6331369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331369"/>
              <a:gd name="connsiteX1" fmla="*/ 12189853 w 12189853"/>
              <a:gd name="connsiteY1" fmla="*/ 0 h 6331369"/>
              <a:gd name="connsiteX2" fmla="*/ 12189795 w 12189853"/>
              <a:gd name="connsiteY2" fmla="*/ 4441723 h 6331369"/>
              <a:gd name="connsiteX3" fmla="*/ 8351468 w 12189853"/>
              <a:gd name="connsiteY3" fmla="*/ 6331369 h 6331369"/>
              <a:gd name="connsiteX4" fmla="*/ 253 w 12189853"/>
              <a:gd name="connsiteY4" fmla="*/ 2234909 h 6331369"/>
              <a:gd name="connsiteX5" fmla="*/ 253 w 12189853"/>
              <a:gd name="connsiteY5" fmla="*/ 0 h 6331369"/>
              <a:gd name="connsiteX0" fmla="*/ 253 w 12189853"/>
              <a:gd name="connsiteY0" fmla="*/ 0 h 6331369"/>
              <a:gd name="connsiteX1" fmla="*/ 12189853 w 12189853"/>
              <a:gd name="connsiteY1" fmla="*/ 0 h 6331369"/>
              <a:gd name="connsiteX2" fmla="*/ 12189795 w 12189853"/>
              <a:gd name="connsiteY2" fmla="*/ 4441723 h 6331369"/>
              <a:gd name="connsiteX3" fmla="*/ 8348848 w 12189853"/>
              <a:gd name="connsiteY3" fmla="*/ 6331369 h 6331369"/>
              <a:gd name="connsiteX4" fmla="*/ 253 w 12189853"/>
              <a:gd name="connsiteY4" fmla="*/ 2234909 h 6331369"/>
              <a:gd name="connsiteX5" fmla="*/ 253 w 12189853"/>
              <a:gd name="connsiteY5" fmla="*/ 0 h 6331369"/>
              <a:gd name="connsiteX0" fmla="*/ 253 w 12189853"/>
              <a:gd name="connsiteY0" fmla="*/ 0 h 6328748"/>
              <a:gd name="connsiteX1" fmla="*/ 12189853 w 12189853"/>
              <a:gd name="connsiteY1" fmla="*/ 0 h 6328748"/>
              <a:gd name="connsiteX2" fmla="*/ 12189795 w 12189853"/>
              <a:gd name="connsiteY2" fmla="*/ 4441723 h 6328748"/>
              <a:gd name="connsiteX3" fmla="*/ 8346228 w 12189853"/>
              <a:gd name="connsiteY3" fmla="*/ 6328748 h 6328748"/>
              <a:gd name="connsiteX4" fmla="*/ 253 w 12189853"/>
              <a:gd name="connsiteY4" fmla="*/ 2234909 h 6328748"/>
              <a:gd name="connsiteX5" fmla="*/ 253 w 12189853"/>
              <a:gd name="connsiteY5" fmla="*/ 0 h 6328748"/>
              <a:gd name="connsiteX0" fmla="*/ 253 w 12189853"/>
              <a:gd name="connsiteY0" fmla="*/ 0 h 6328748"/>
              <a:gd name="connsiteX1" fmla="*/ 12189853 w 12189853"/>
              <a:gd name="connsiteY1" fmla="*/ 0 h 6328748"/>
              <a:gd name="connsiteX2" fmla="*/ 12189795 w 12189853"/>
              <a:gd name="connsiteY2" fmla="*/ 4441723 h 6328748"/>
              <a:gd name="connsiteX3" fmla="*/ 8343847 w 12189853"/>
              <a:gd name="connsiteY3" fmla="*/ 6328748 h 6328748"/>
              <a:gd name="connsiteX4" fmla="*/ 253 w 12189853"/>
              <a:gd name="connsiteY4" fmla="*/ 2234909 h 6328748"/>
              <a:gd name="connsiteX5" fmla="*/ 253 w 12189853"/>
              <a:gd name="connsiteY5" fmla="*/ 0 h 6328748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8339085 w 12189853"/>
              <a:gd name="connsiteY3" fmla="*/ 6333510 h 6333510"/>
              <a:gd name="connsiteX4" fmla="*/ 253 w 12189853"/>
              <a:gd name="connsiteY4" fmla="*/ 2234909 h 6333510"/>
              <a:gd name="connsiteX5" fmla="*/ 253 w 12189853"/>
              <a:gd name="connsiteY5" fmla="*/ 0 h 6333510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8343848 w 12189853"/>
              <a:gd name="connsiteY3" fmla="*/ 6333510 h 6333510"/>
              <a:gd name="connsiteX4" fmla="*/ 253 w 12189853"/>
              <a:gd name="connsiteY4" fmla="*/ 2234909 h 6333510"/>
              <a:gd name="connsiteX5" fmla="*/ 253 w 12189853"/>
              <a:gd name="connsiteY5" fmla="*/ 0 h 6333510"/>
              <a:gd name="connsiteX0" fmla="*/ 253 w 12189853"/>
              <a:gd name="connsiteY0" fmla="*/ 0 h 6333510"/>
              <a:gd name="connsiteX1" fmla="*/ 5963847 w 12189853"/>
              <a:gd name="connsiteY1" fmla="*/ 1 h 6333510"/>
              <a:gd name="connsiteX2" fmla="*/ 12189853 w 12189853"/>
              <a:gd name="connsiteY2" fmla="*/ 0 h 6333510"/>
              <a:gd name="connsiteX3" fmla="*/ 12189795 w 12189853"/>
              <a:gd name="connsiteY3" fmla="*/ 4441723 h 6333510"/>
              <a:gd name="connsiteX4" fmla="*/ 8343848 w 12189853"/>
              <a:gd name="connsiteY4" fmla="*/ 6333510 h 6333510"/>
              <a:gd name="connsiteX5" fmla="*/ 253 w 12189853"/>
              <a:gd name="connsiteY5" fmla="*/ 2234909 h 6333510"/>
              <a:gd name="connsiteX6" fmla="*/ 253 w 12189853"/>
              <a:gd name="connsiteY6" fmla="*/ 0 h 6333510"/>
              <a:gd name="connsiteX0" fmla="*/ 253 w 12189853"/>
              <a:gd name="connsiteY0" fmla="*/ 0 h 6333510"/>
              <a:gd name="connsiteX1" fmla="*/ 5963847 w 12189853"/>
              <a:gd name="connsiteY1" fmla="*/ 1 h 6333510"/>
              <a:gd name="connsiteX2" fmla="*/ 12189853 w 12189853"/>
              <a:gd name="connsiteY2" fmla="*/ 0 h 6333510"/>
              <a:gd name="connsiteX3" fmla="*/ 12189795 w 12189853"/>
              <a:gd name="connsiteY3" fmla="*/ 4441723 h 6333510"/>
              <a:gd name="connsiteX4" fmla="*/ 9485487 w 12189853"/>
              <a:gd name="connsiteY4" fmla="*/ 5774317 h 6333510"/>
              <a:gd name="connsiteX5" fmla="*/ 8343848 w 12189853"/>
              <a:gd name="connsiteY5" fmla="*/ 6333510 h 6333510"/>
              <a:gd name="connsiteX6" fmla="*/ 253 w 12189853"/>
              <a:gd name="connsiteY6" fmla="*/ 2234909 h 6333510"/>
              <a:gd name="connsiteX7" fmla="*/ 253 w 12189853"/>
              <a:gd name="connsiteY7" fmla="*/ 0 h 6333510"/>
              <a:gd name="connsiteX0" fmla="*/ 25518 w 12215118"/>
              <a:gd name="connsiteY0" fmla="*/ 2234909 h 6333510"/>
              <a:gd name="connsiteX1" fmla="*/ 5989112 w 12215118"/>
              <a:gd name="connsiteY1" fmla="*/ 1 h 6333510"/>
              <a:gd name="connsiteX2" fmla="*/ 12215118 w 12215118"/>
              <a:gd name="connsiteY2" fmla="*/ 0 h 6333510"/>
              <a:gd name="connsiteX3" fmla="*/ 12215060 w 12215118"/>
              <a:gd name="connsiteY3" fmla="*/ 4441723 h 6333510"/>
              <a:gd name="connsiteX4" fmla="*/ 9510752 w 12215118"/>
              <a:gd name="connsiteY4" fmla="*/ 5774317 h 6333510"/>
              <a:gd name="connsiteX5" fmla="*/ 8369113 w 12215118"/>
              <a:gd name="connsiteY5" fmla="*/ 6333510 h 6333510"/>
              <a:gd name="connsiteX6" fmla="*/ 25518 w 12215118"/>
              <a:gd name="connsiteY6" fmla="*/ 2234909 h 6333510"/>
              <a:gd name="connsiteX0" fmla="*/ 2380001 w 6226006"/>
              <a:gd name="connsiteY0" fmla="*/ 6333510 h 6333510"/>
              <a:gd name="connsiteX1" fmla="*/ 0 w 6226006"/>
              <a:gd name="connsiteY1" fmla="*/ 1 h 6333510"/>
              <a:gd name="connsiteX2" fmla="*/ 6226006 w 6226006"/>
              <a:gd name="connsiteY2" fmla="*/ 0 h 6333510"/>
              <a:gd name="connsiteX3" fmla="*/ 6225948 w 6226006"/>
              <a:gd name="connsiteY3" fmla="*/ 4441723 h 6333510"/>
              <a:gd name="connsiteX4" fmla="*/ 3521640 w 6226006"/>
              <a:gd name="connsiteY4" fmla="*/ 5774317 h 6333510"/>
              <a:gd name="connsiteX5" fmla="*/ 2380001 w 6226006"/>
              <a:gd name="connsiteY5" fmla="*/ 6333510 h 6333510"/>
              <a:gd name="connsiteX0" fmla="*/ 3521640 w 6226006"/>
              <a:gd name="connsiteY0" fmla="*/ 5774317 h 5774317"/>
              <a:gd name="connsiteX1" fmla="*/ 0 w 6226006"/>
              <a:gd name="connsiteY1" fmla="*/ 1 h 5774317"/>
              <a:gd name="connsiteX2" fmla="*/ 6226006 w 6226006"/>
              <a:gd name="connsiteY2" fmla="*/ 0 h 5774317"/>
              <a:gd name="connsiteX3" fmla="*/ 6225948 w 6226006"/>
              <a:gd name="connsiteY3" fmla="*/ 4441723 h 5774317"/>
              <a:gd name="connsiteX4" fmla="*/ 3521640 w 6226006"/>
              <a:gd name="connsiteY4" fmla="*/ 5774317 h 5774317"/>
              <a:gd name="connsiteX0" fmla="*/ 3525052 w 6229418"/>
              <a:gd name="connsiteY0" fmla="*/ 5777728 h 5777728"/>
              <a:gd name="connsiteX1" fmla="*/ 0 w 6229418"/>
              <a:gd name="connsiteY1" fmla="*/ 0 h 5777728"/>
              <a:gd name="connsiteX2" fmla="*/ 6229418 w 6229418"/>
              <a:gd name="connsiteY2" fmla="*/ 3411 h 5777728"/>
              <a:gd name="connsiteX3" fmla="*/ 6229360 w 6229418"/>
              <a:gd name="connsiteY3" fmla="*/ 4445134 h 5777728"/>
              <a:gd name="connsiteX4" fmla="*/ 3525052 w 6229418"/>
              <a:gd name="connsiteY4" fmla="*/ 5777728 h 5777728"/>
              <a:gd name="connsiteX0" fmla="*/ 3531876 w 6236242"/>
              <a:gd name="connsiteY0" fmla="*/ 5777728 h 5777728"/>
              <a:gd name="connsiteX1" fmla="*/ 0 w 6236242"/>
              <a:gd name="connsiteY1" fmla="*/ 0 h 5777728"/>
              <a:gd name="connsiteX2" fmla="*/ 6236242 w 6236242"/>
              <a:gd name="connsiteY2" fmla="*/ 3411 h 5777728"/>
              <a:gd name="connsiteX3" fmla="*/ 6236184 w 6236242"/>
              <a:gd name="connsiteY3" fmla="*/ 4445134 h 5777728"/>
              <a:gd name="connsiteX4" fmla="*/ 3531876 w 6236242"/>
              <a:gd name="connsiteY4" fmla="*/ 5777728 h 5777728"/>
              <a:gd name="connsiteX0" fmla="*/ 3531876 w 6236242"/>
              <a:gd name="connsiteY0" fmla="*/ 5775188 h 5775188"/>
              <a:gd name="connsiteX1" fmla="*/ 0 w 6236242"/>
              <a:gd name="connsiteY1" fmla="*/ 0 h 5775188"/>
              <a:gd name="connsiteX2" fmla="*/ 6236242 w 6236242"/>
              <a:gd name="connsiteY2" fmla="*/ 3411 h 5775188"/>
              <a:gd name="connsiteX3" fmla="*/ 6236184 w 6236242"/>
              <a:gd name="connsiteY3" fmla="*/ 4445134 h 5775188"/>
              <a:gd name="connsiteX4" fmla="*/ 3531876 w 6236242"/>
              <a:gd name="connsiteY4" fmla="*/ 5775188 h 5775188"/>
              <a:gd name="connsiteX0" fmla="*/ 3529336 w 6236242"/>
              <a:gd name="connsiteY0" fmla="*/ 5777728 h 5777728"/>
              <a:gd name="connsiteX1" fmla="*/ 0 w 6236242"/>
              <a:gd name="connsiteY1" fmla="*/ 0 h 5777728"/>
              <a:gd name="connsiteX2" fmla="*/ 6236242 w 6236242"/>
              <a:gd name="connsiteY2" fmla="*/ 3411 h 5777728"/>
              <a:gd name="connsiteX3" fmla="*/ 6236184 w 6236242"/>
              <a:gd name="connsiteY3" fmla="*/ 4445134 h 5777728"/>
              <a:gd name="connsiteX4" fmla="*/ 3529336 w 6236242"/>
              <a:gd name="connsiteY4" fmla="*/ 5777728 h 5777728"/>
              <a:gd name="connsiteX0" fmla="*/ 3529336 w 6236242"/>
              <a:gd name="connsiteY0" fmla="*/ 5775188 h 5775188"/>
              <a:gd name="connsiteX1" fmla="*/ 0 w 6236242"/>
              <a:gd name="connsiteY1" fmla="*/ 0 h 5775188"/>
              <a:gd name="connsiteX2" fmla="*/ 6236242 w 6236242"/>
              <a:gd name="connsiteY2" fmla="*/ 3411 h 5775188"/>
              <a:gd name="connsiteX3" fmla="*/ 6236184 w 6236242"/>
              <a:gd name="connsiteY3" fmla="*/ 4445134 h 5775188"/>
              <a:gd name="connsiteX4" fmla="*/ 3529336 w 6236242"/>
              <a:gd name="connsiteY4" fmla="*/ 5775188 h 5775188"/>
              <a:gd name="connsiteX0" fmla="*/ 3526955 w 6236242"/>
              <a:gd name="connsiteY0" fmla="*/ 5777569 h 5777569"/>
              <a:gd name="connsiteX1" fmla="*/ 0 w 6236242"/>
              <a:gd name="connsiteY1" fmla="*/ 0 h 5777569"/>
              <a:gd name="connsiteX2" fmla="*/ 6236242 w 6236242"/>
              <a:gd name="connsiteY2" fmla="*/ 3411 h 5777569"/>
              <a:gd name="connsiteX3" fmla="*/ 6236184 w 6236242"/>
              <a:gd name="connsiteY3" fmla="*/ 4445134 h 5777569"/>
              <a:gd name="connsiteX4" fmla="*/ 3526955 w 6236242"/>
              <a:gd name="connsiteY4" fmla="*/ 5777569 h 5777569"/>
              <a:gd name="connsiteX0" fmla="*/ 3530034 w 6239321"/>
              <a:gd name="connsiteY0" fmla="*/ 5774490 h 5774490"/>
              <a:gd name="connsiteX1" fmla="*/ 0 w 6239321"/>
              <a:gd name="connsiteY1" fmla="*/ 0 h 5774490"/>
              <a:gd name="connsiteX2" fmla="*/ 6239321 w 6239321"/>
              <a:gd name="connsiteY2" fmla="*/ 332 h 5774490"/>
              <a:gd name="connsiteX3" fmla="*/ 6239263 w 6239321"/>
              <a:gd name="connsiteY3" fmla="*/ 4442055 h 5774490"/>
              <a:gd name="connsiteX4" fmla="*/ 3530034 w 6239321"/>
              <a:gd name="connsiteY4" fmla="*/ 5774490 h 57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9321" h="5774490">
                <a:moveTo>
                  <a:pt x="3530034" y="5774490"/>
                </a:moveTo>
                <a:lnTo>
                  <a:pt x="0" y="0"/>
                </a:lnTo>
                <a:lnTo>
                  <a:pt x="6239321" y="332"/>
                </a:lnTo>
                <a:cubicBezTo>
                  <a:pt x="6239302" y="1480906"/>
                  <a:pt x="6239282" y="2961481"/>
                  <a:pt x="6239263" y="4442055"/>
                </a:cubicBezTo>
                <a:lnTo>
                  <a:pt x="3530034" y="5774490"/>
                </a:lnTo>
                <a:close/>
              </a:path>
            </a:pathLst>
          </a:custGeom>
          <a:solidFill>
            <a:srgbClr val="EFAB00"/>
          </a:solidFill>
        </p:spPr>
        <p:txBody>
          <a:bodyPr lIns="4938386" tIns="509112" rIns="763668" bIns="64657"/>
          <a:lstStyle>
            <a:lvl1pPr marL="0" indent="0" algn="r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1800" kern="1200">
                <a:solidFill>
                  <a:srgbClr val="005A9B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noProof="1"/>
          </a:p>
        </p:txBody>
      </p:sp>
      <p:sp>
        <p:nvSpPr>
          <p:cNvPr id="16" name="SecondaryColor"/>
          <p:cNvSpPr txBox="1">
            <a:spLocks/>
          </p:cNvSpPr>
          <p:nvPr userDrawn="1"/>
        </p:nvSpPr>
        <p:spPr>
          <a:xfrm>
            <a:off x="-236" y="-1"/>
            <a:ext cx="11763612" cy="9004737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0" fmla="*/ 2620 w 12192220"/>
              <a:gd name="connsiteY0" fmla="*/ 0 h 6858000"/>
              <a:gd name="connsiteX1" fmla="*/ 12192220 w 12192220"/>
              <a:gd name="connsiteY1" fmla="*/ 0 h 6858000"/>
              <a:gd name="connsiteX2" fmla="*/ 12192220 w 12192220"/>
              <a:gd name="connsiteY2" fmla="*/ 6858000 h 6858000"/>
              <a:gd name="connsiteX3" fmla="*/ 2620 w 12192220"/>
              <a:gd name="connsiteY3" fmla="*/ 6858000 h 6858000"/>
              <a:gd name="connsiteX4" fmla="*/ 0 w 12192220"/>
              <a:gd name="connsiteY4" fmla="*/ 2229669 h 6858000"/>
              <a:gd name="connsiteX5" fmla="*/ 2620 w 12192220"/>
              <a:gd name="connsiteY5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853 w 12189853"/>
              <a:gd name="connsiteY2" fmla="*/ 6858000 h 6858000"/>
              <a:gd name="connsiteX3" fmla="*/ 253 w 12189853"/>
              <a:gd name="connsiteY3" fmla="*/ 6858000 h 6858000"/>
              <a:gd name="connsiteX4" fmla="*/ 253 w 12189853"/>
              <a:gd name="connsiteY4" fmla="*/ 2234909 h 6858000"/>
              <a:gd name="connsiteX5" fmla="*/ 253 w 12189853"/>
              <a:gd name="connsiteY5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12189853 w 12189853"/>
              <a:gd name="connsiteY3" fmla="*/ 6858000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60620"/>
              <a:gd name="connsiteX1" fmla="*/ 12189853 w 12189853"/>
              <a:gd name="connsiteY1" fmla="*/ 0 h 6860620"/>
              <a:gd name="connsiteX2" fmla="*/ 12189795 w 12189853"/>
              <a:gd name="connsiteY2" fmla="*/ 4441723 h 6860620"/>
              <a:gd name="connsiteX3" fmla="*/ 11495537 w 12189853"/>
              <a:gd name="connsiteY3" fmla="*/ 6860620 h 6860620"/>
              <a:gd name="connsiteX4" fmla="*/ 253 w 12189853"/>
              <a:gd name="connsiteY4" fmla="*/ 6858000 h 6860620"/>
              <a:gd name="connsiteX5" fmla="*/ 253 w 12189853"/>
              <a:gd name="connsiteY5" fmla="*/ 2234909 h 6860620"/>
              <a:gd name="connsiteX6" fmla="*/ 253 w 12189853"/>
              <a:gd name="connsiteY6" fmla="*/ 0 h 6860620"/>
              <a:gd name="connsiteX0" fmla="*/ 253 w 12195005"/>
              <a:gd name="connsiteY0" fmla="*/ 0 h 6860620"/>
              <a:gd name="connsiteX1" fmla="*/ 12189853 w 12195005"/>
              <a:gd name="connsiteY1" fmla="*/ 0 h 6860620"/>
              <a:gd name="connsiteX2" fmla="*/ 12189795 w 12195005"/>
              <a:gd name="connsiteY2" fmla="*/ 4441723 h 6860620"/>
              <a:gd name="connsiteX3" fmla="*/ 11495537 w 12195005"/>
              <a:gd name="connsiteY3" fmla="*/ 6860620 h 6860620"/>
              <a:gd name="connsiteX4" fmla="*/ 253 w 12195005"/>
              <a:gd name="connsiteY4" fmla="*/ 6858000 h 6860620"/>
              <a:gd name="connsiteX5" fmla="*/ 253 w 12195005"/>
              <a:gd name="connsiteY5" fmla="*/ 2234909 h 6860620"/>
              <a:gd name="connsiteX6" fmla="*/ 253 w 12195005"/>
              <a:gd name="connsiteY6" fmla="*/ 0 h 6860620"/>
              <a:gd name="connsiteX0" fmla="*/ 253 w 12189853"/>
              <a:gd name="connsiteY0" fmla="*/ 0 h 6860620"/>
              <a:gd name="connsiteX1" fmla="*/ 12189853 w 12189853"/>
              <a:gd name="connsiteY1" fmla="*/ 0 h 6860620"/>
              <a:gd name="connsiteX2" fmla="*/ 12189795 w 12189853"/>
              <a:gd name="connsiteY2" fmla="*/ 4441723 h 6860620"/>
              <a:gd name="connsiteX3" fmla="*/ 11495537 w 12189853"/>
              <a:gd name="connsiteY3" fmla="*/ 6860620 h 6860620"/>
              <a:gd name="connsiteX4" fmla="*/ 253 w 12189853"/>
              <a:gd name="connsiteY4" fmla="*/ 6858000 h 6860620"/>
              <a:gd name="connsiteX5" fmla="*/ 253 w 12189853"/>
              <a:gd name="connsiteY5" fmla="*/ 2234909 h 6860620"/>
              <a:gd name="connsiteX6" fmla="*/ 253 w 12189853"/>
              <a:gd name="connsiteY6" fmla="*/ 0 h 6860620"/>
              <a:gd name="connsiteX0" fmla="*/ 253 w 12189853"/>
              <a:gd name="connsiteY0" fmla="*/ 0 h 6863240"/>
              <a:gd name="connsiteX1" fmla="*/ 12189853 w 12189853"/>
              <a:gd name="connsiteY1" fmla="*/ 0 h 6863240"/>
              <a:gd name="connsiteX2" fmla="*/ 12189795 w 12189853"/>
              <a:gd name="connsiteY2" fmla="*/ 4441723 h 6863240"/>
              <a:gd name="connsiteX3" fmla="*/ 8773297 w 12189853"/>
              <a:gd name="connsiteY3" fmla="*/ 6863240 h 6863240"/>
              <a:gd name="connsiteX4" fmla="*/ 253 w 12189853"/>
              <a:gd name="connsiteY4" fmla="*/ 6858000 h 6863240"/>
              <a:gd name="connsiteX5" fmla="*/ 253 w 12189853"/>
              <a:gd name="connsiteY5" fmla="*/ 2234909 h 6863240"/>
              <a:gd name="connsiteX6" fmla="*/ 253 w 12189853"/>
              <a:gd name="connsiteY6" fmla="*/ 0 h 686324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43607 w 12189853"/>
              <a:gd name="connsiteY3" fmla="*/ 6328748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35747 w 12189853"/>
              <a:gd name="connsiteY3" fmla="*/ 6331369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51468 w 12189853"/>
              <a:gd name="connsiteY3" fmla="*/ 6331369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331369"/>
              <a:gd name="connsiteX1" fmla="*/ 12189853 w 12189853"/>
              <a:gd name="connsiteY1" fmla="*/ 0 h 6331369"/>
              <a:gd name="connsiteX2" fmla="*/ 12189795 w 12189853"/>
              <a:gd name="connsiteY2" fmla="*/ 4441723 h 6331369"/>
              <a:gd name="connsiteX3" fmla="*/ 8351468 w 12189853"/>
              <a:gd name="connsiteY3" fmla="*/ 6331369 h 6331369"/>
              <a:gd name="connsiteX4" fmla="*/ 253 w 12189853"/>
              <a:gd name="connsiteY4" fmla="*/ 2234909 h 6331369"/>
              <a:gd name="connsiteX5" fmla="*/ 253 w 12189853"/>
              <a:gd name="connsiteY5" fmla="*/ 0 h 6331369"/>
              <a:gd name="connsiteX0" fmla="*/ 253 w 12189853"/>
              <a:gd name="connsiteY0" fmla="*/ 0 h 6331369"/>
              <a:gd name="connsiteX1" fmla="*/ 12189853 w 12189853"/>
              <a:gd name="connsiteY1" fmla="*/ 0 h 6331369"/>
              <a:gd name="connsiteX2" fmla="*/ 12189795 w 12189853"/>
              <a:gd name="connsiteY2" fmla="*/ 4441723 h 6331369"/>
              <a:gd name="connsiteX3" fmla="*/ 8348848 w 12189853"/>
              <a:gd name="connsiteY3" fmla="*/ 6331369 h 6331369"/>
              <a:gd name="connsiteX4" fmla="*/ 253 w 12189853"/>
              <a:gd name="connsiteY4" fmla="*/ 2234909 h 6331369"/>
              <a:gd name="connsiteX5" fmla="*/ 253 w 12189853"/>
              <a:gd name="connsiteY5" fmla="*/ 0 h 6331369"/>
              <a:gd name="connsiteX0" fmla="*/ 253 w 12189853"/>
              <a:gd name="connsiteY0" fmla="*/ 0 h 6328748"/>
              <a:gd name="connsiteX1" fmla="*/ 12189853 w 12189853"/>
              <a:gd name="connsiteY1" fmla="*/ 0 h 6328748"/>
              <a:gd name="connsiteX2" fmla="*/ 12189795 w 12189853"/>
              <a:gd name="connsiteY2" fmla="*/ 4441723 h 6328748"/>
              <a:gd name="connsiteX3" fmla="*/ 8346228 w 12189853"/>
              <a:gd name="connsiteY3" fmla="*/ 6328748 h 6328748"/>
              <a:gd name="connsiteX4" fmla="*/ 253 w 12189853"/>
              <a:gd name="connsiteY4" fmla="*/ 2234909 h 6328748"/>
              <a:gd name="connsiteX5" fmla="*/ 253 w 12189853"/>
              <a:gd name="connsiteY5" fmla="*/ 0 h 6328748"/>
              <a:gd name="connsiteX0" fmla="*/ 253 w 12189853"/>
              <a:gd name="connsiteY0" fmla="*/ 0 h 6328748"/>
              <a:gd name="connsiteX1" fmla="*/ 12189853 w 12189853"/>
              <a:gd name="connsiteY1" fmla="*/ 0 h 6328748"/>
              <a:gd name="connsiteX2" fmla="*/ 12189795 w 12189853"/>
              <a:gd name="connsiteY2" fmla="*/ 4441723 h 6328748"/>
              <a:gd name="connsiteX3" fmla="*/ 8343847 w 12189853"/>
              <a:gd name="connsiteY3" fmla="*/ 6328748 h 6328748"/>
              <a:gd name="connsiteX4" fmla="*/ 253 w 12189853"/>
              <a:gd name="connsiteY4" fmla="*/ 2234909 h 6328748"/>
              <a:gd name="connsiteX5" fmla="*/ 253 w 12189853"/>
              <a:gd name="connsiteY5" fmla="*/ 0 h 6328748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8339085 w 12189853"/>
              <a:gd name="connsiteY3" fmla="*/ 6333510 h 6333510"/>
              <a:gd name="connsiteX4" fmla="*/ 253 w 12189853"/>
              <a:gd name="connsiteY4" fmla="*/ 2234909 h 6333510"/>
              <a:gd name="connsiteX5" fmla="*/ 253 w 12189853"/>
              <a:gd name="connsiteY5" fmla="*/ 0 h 6333510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8343848 w 12189853"/>
              <a:gd name="connsiteY3" fmla="*/ 6333510 h 6333510"/>
              <a:gd name="connsiteX4" fmla="*/ 253 w 12189853"/>
              <a:gd name="connsiteY4" fmla="*/ 2234909 h 6333510"/>
              <a:gd name="connsiteX5" fmla="*/ 253 w 12189853"/>
              <a:gd name="connsiteY5" fmla="*/ 0 h 6333510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9489534 w 12189853"/>
              <a:gd name="connsiteY3" fmla="*/ 5769770 h 6333510"/>
              <a:gd name="connsiteX4" fmla="*/ 8343848 w 12189853"/>
              <a:gd name="connsiteY4" fmla="*/ 6333510 h 6333510"/>
              <a:gd name="connsiteX5" fmla="*/ 253 w 12189853"/>
              <a:gd name="connsiteY5" fmla="*/ 2234909 h 6333510"/>
              <a:gd name="connsiteX6" fmla="*/ 253 w 12189853"/>
              <a:gd name="connsiteY6" fmla="*/ 0 h 6333510"/>
              <a:gd name="connsiteX0" fmla="*/ 903727 w 13093327"/>
              <a:gd name="connsiteY0" fmla="*/ 0 h 6333510"/>
              <a:gd name="connsiteX1" fmla="*/ 13093327 w 13093327"/>
              <a:gd name="connsiteY1" fmla="*/ 0 h 6333510"/>
              <a:gd name="connsiteX2" fmla="*/ 13093269 w 13093327"/>
              <a:gd name="connsiteY2" fmla="*/ 4441723 h 6333510"/>
              <a:gd name="connsiteX3" fmla="*/ 10393008 w 13093327"/>
              <a:gd name="connsiteY3" fmla="*/ 5769770 h 6333510"/>
              <a:gd name="connsiteX4" fmla="*/ 9247322 w 13093327"/>
              <a:gd name="connsiteY4" fmla="*/ 6333510 h 6333510"/>
              <a:gd name="connsiteX5" fmla="*/ 903727 w 13093327"/>
              <a:gd name="connsiteY5" fmla="*/ 2234909 h 6333510"/>
              <a:gd name="connsiteX6" fmla="*/ 901346 w 13093327"/>
              <a:gd name="connsiteY6" fmla="*/ 1109664 h 6333510"/>
              <a:gd name="connsiteX7" fmla="*/ 903727 w 13093327"/>
              <a:gd name="connsiteY7" fmla="*/ 0 h 6333510"/>
              <a:gd name="connsiteX0" fmla="*/ 903727 w 13093327"/>
              <a:gd name="connsiteY0" fmla="*/ 0 h 5769770"/>
              <a:gd name="connsiteX1" fmla="*/ 13093327 w 13093327"/>
              <a:gd name="connsiteY1" fmla="*/ 0 h 5769770"/>
              <a:gd name="connsiteX2" fmla="*/ 13093269 w 13093327"/>
              <a:gd name="connsiteY2" fmla="*/ 4441723 h 5769770"/>
              <a:gd name="connsiteX3" fmla="*/ 10393008 w 13093327"/>
              <a:gd name="connsiteY3" fmla="*/ 5769770 h 5769770"/>
              <a:gd name="connsiteX4" fmla="*/ 903727 w 13093327"/>
              <a:gd name="connsiteY4" fmla="*/ 2234909 h 5769770"/>
              <a:gd name="connsiteX5" fmla="*/ 901346 w 13093327"/>
              <a:gd name="connsiteY5" fmla="*/ 1109664 h 5769770"/>
              <a:gd name="connsiteX6" fmla="*/ 903727 w 13093327"/>
              <a:gd name="connsiteY6" fmla="*/ 0 h 5769770"/>
              <a:gd name="connsiteX0" fmla="*/ 903727 w 13093327"/>
              <a:gd name="connsiteY0" fmla="*/ 0 h 5769770"/>
              <a:gd name="connsiteX1" fmla="*/ 13093327 w 13093327"/>
              <a:gd name="connsiteY1" fmla="*/ 0 h 5769770"/>
              <a:gd name="connsiteX2" fmla="*/ 13093269 w 13093327"/>
              <a:gd name="connsiteY2" fmla="*/ 4441723 h 5769770"/>
              <a:gd name="connsiteX3" fmla="*/ 10393008 w 13093327"/>
              <a:gd name="connsiteY3" fmla="*/ 5769770 h 5769770"/>
              <a:gd name="connsiteX4" fmla="*/ 901346 w 13093327"/>
              <a:gd name="connsiteY4" fmla="*/ 1109664 h 5769770"/>
              <a:gd name="connsiteX5" fmla="*/ 903727 w 13093327"/>
              <a:gd name="connsiteY5" fmla="*/ 0 h 5769770"/>
              <a:gd name="connsiteX0" fmla="*/ 2381 w 12191981"/>
              <a:gd name="connsiteY0" fmla="*/ 0 h 5769770"/>
              <a:gd name="connsiteX1" fmla="*/ 12191981 w 12191981"/>
              <a:gd name="connsiteY1" fmla="*/ 0 h 5769770"/>
              <a:gd name="connsiteX2" fmla="*/ 12191923 w 12191981"/>
              <a:gd name="connsiteY2" fmla="*/ 4441723 h 5769770"/>
              <a:gd name="connsiteX3" fmla="*/ 9491662 w 12191981"/>
              <a:gd name="connsiteY3" fmla="*/ 5769770 h 5769770"/>
              <a:gd name="connsiteX4" fmla="*/ 0 w 12191981"/>
              <a:gd name="connsiteY4" fmla="*/ 1109664 h 5769770"/>
              <a:gd name="connsiteX5" fmla="*/ 2381 w 12191981"/>
              <a:gd name="connsiteY5" fmla="*/ 0 h 5769770"/>
              <a:gd name="connsiteX0" fmla="*/ 98 w 12189698"/>
              <a:gd name="connsiteY0" fmla="*/ 0 h 5769770"/>
              <a:gd name="connsiteX1" fmla="*/ 12189698 w 12189698"/>
              <a:gd name="connsiteY1" fmla="*/ 0 h 5769770"/>
              <a:gd name="connsiteX2" fmla="*/ 12189640 w 12189698"/>
              <a:gd name="connsiteY2" fmla="*/ 4441723 h 5769770"/>
              <a:gd name="connsiteX3" fmla="*/ 9489379 w 12189698"/>
              <a:gd name="connsiteY3" fmla="*/ 5769770 h 5769770"/>
              <a:gd name="connsiteX4" fmla="*/ 2869 w 12189698"/>
              <a:gd name="connsiteY4" fmla="*/ 1122543 h 5769770"/>
              <a:gd name="connsiteX5" fmla="*/ 98 w 12189698"/>
              <a:gd name="connsiteY5" fmla="*/ 0 h 5769770"/>
              <a:gd name="connsiteX0" fmla="*/ 98 w 12189698"/>
              <a:gd name="connsiteY0" fmla="*/ 2619 h 5772389"/>
              <a:gd name="connsiteX1" fmla="*/ 5965967 w 12189698"/>
              <a:gd name="connsiteY1" fmla="*/ 0 h 5772389"/>
              <a:gd name="connsiteX2" fmla="*/ 12189698 w 12189698"/>
              <a:gd name="connsiteY2" fmla="*/ 2619 h 5772389"/>
              <a:gd name="connsiteX3" fmla="*/ 12189640 w 12189698"/>
              <a:gd name="connsiteY3" fmla="*/ 4444342 h 5772389"/>
              <a:gd name="connsiteX4" fmla="*/ 9489379 w 12189698"/>
              <a:gd name="connsiteY4" fmla="*/ 5772389 h 5772389"/>
              <a:gd name="connsiteX5" fmla="*/ 2869 w 12189698"/>
              <a:gd name="connsiteY5" fmla="*/ 1125162 h 5772389"/>
              <a:gd name="connsiteX6" fmla="*/ 98 w 12189698"/>
              <a:gd name="connsiteY6" fmla="*/ 2619 h 5772389"/>
              <a:gd name="connsiteX0" fmla="*/ 98 w 12189640"/>
              <a:gd name="connsiteY0" fmla="*/ 2619 h 5772389"/>
              <a:gd name="connsiteX1" fmla="*/ 5965967 w 12189640"/>
              <a:gd name="connsiteY1" fmla="*/ 0 h 5772389"/>
              <a:gd name="connsiteX2" fmla="*/ 12189640 w 12189640"/>
              <a:gd name="connsiteY2" fmla="*/ 4444342 h 5772389"/>
              <a:gd name="connsiteX3" fmla="*/ 9489379 w 12189640"/>
              <a:gd name="connsiteY3" fmla="*/ 5772389 h 5772389"/>
              <a:gd name="connsiteX4" fmla="*/ 2869 w 12189640"/>
              <a:gd name="connsiteY4" fmla="*/ 1125162 h 5772389"/>
              <a:gd name="connsiteX5" fmla="*/ 98 w 12189640"/>
              <a:gd name="connsiteY5" fmla="*/ 2619 h 5772389"/>
              <a:gd name="connsiteX0" fmla="*/ 98 w 9489379"/>
              <a:gd name="connsiteY0" fmla="*/ 2619 h 5772389"/>
              <a:gd name="connsiteX1" fmla="*/ 5965967 w 9489379"/>
              <a:gd name="connsiteY1" fmla="*/ 0 h 5772389"/>
              <a:gd name="connsiteX2" fmla="*/ 9489379 w 9489379"/>
              <a:gd name="connsiteY2" fmla="*/ 5772389 h 5772389"/>
              <a:gd name="connsiteX3" fmla="*/ 2869 w 9489379"/>
              <a:gd name="connsiteY3" fmla="*/ 1125162 h 5772389"/>
              <a:gd name="connsiteX4" fmla="*/ 98 w 9489379"/>
              <a:gd name="connsiteY4" fmla="*/ 2619 h 5772389"/>
              <a:gd name="connsiteX0" fmla="*/ 98 w 9489379"/>
              <a:gd name="connsiteY0" fmla="*/ 2619 h 5772389"/>
              <a:gd name="connsiteX1" fmla="*/ 5955487 w 9489379"/>
              <a:gd name="connsiteY1" fmla="*/ 0 h 5772389"/>
              <a:gd name="connsiteX2" fmla="*/ 9489379 w 9489379"/>
              <a:gd name="connsiteY2" fmla="*/ 5772389 h 5772389"/>
              <a:gd name="connsiteX3" fmla="*/ 2869 w 9489379"/>
              <a:gd name="connsiteY3" fmla="*/ 1125162 h 5772389"/>
              <a:gd name="connsiteX4" fmla="*/ 98 w 9489379"/>
              <a:gd name="connsiteY4" fmla="*/ 2619 h 5772389"/>
              <a:gd name="connsiteX0" fmla="*/ 98 w 9489379"/>
              <a:gd name="connsiteY0" fmla="*/ 0 h 5769770"/>
              <a:gd name="connsiteX1" fmla="*/ 5955487 w 9489379"/>
              <a:gd name="connsiteY1" fmla="*/ 1 h 5769770"/>
              <a:gd name="connsiteX2" fmla="*/ 9489379 w 9489379"/>
              <a:gd name="connsiteY2" fmla="*/ 5769770 h 5769770"/>
              <a:gd name="connsiteX3" fmla="*/ 2869 w 9489379"/>
              <a:gd name="connsiteY3" fmla="*/ 1122543 h 5769770"/>
              <a:gd name="connsiteX4" fmla="*/ 98 w 9489379"/>
              <a:gd name="connsiteY4" fmla="*/ 0 h 5769770"/>
              <a:gd name="connsiteX0" fmla="*/ 98 w 9486759"/>
              <a:gd name="connsiteY0" fmla="*/ 0 h 5775010"/>
              <a:gd name="connsiteX1" fmla="*/ 5955487 w 9486759"/>
              <a:gd name="connsiteY1" fmla="*/ 1 h 5775010"/>
              <a:gd name="connsiteX2" fmla="*/ 9486759 w 9486759"/>
              <a:gd name="connsiteY2" fmla="*/ 5775010 h 5775010"/>
              <a:gd name="connsiteX3" fmla="*/ 2869 w 9486759"/>
              <a:gd name="connsiteY3" fmla="*/ 1122543 h 5775010"/>
              <a:gd name="connsiteX4" fmla="*/ 98 w 9486759"/>
              <a:gd name="connsiteY4" fmla="*/ 0 h 5775010"/>
              <a:gd name="connsiteX0" fmla="*/ 98 w 9486759"/>
              <a:gd name="connsiteY0" fmla="*/ 0 h 5775010"/>
              <a:gd name="connsiteX1" fmla="*/ 5955487 w 9486759"/>
              <a:gd name="connsiteY1" fmla="*/ 1 h 5775010"/>
              <a:gd name="connsiteX2" fmla="*/ 9486759 w 9486759"/>
              <a:gd name="connsiteY2" fmla="*/ 5775010 h 5775010"/>
              <a:gd name="connsiteX3" fmla="*/ 2869 w 9486759"/>
              <a:gd name="connsiteY3" fmla="*/ 1122543 h 5775010"/>
              <a:gd name="connsiteX4" fmla="*/ 98 w 9486759"/>
              <a:gd name="connsiteY4" fmla="*/ 0 h 5775010"/>
              <a:gd name="connsiteX0" fmla="*/ 98 w 9486759"/>
              <a:gd name="connsiteY0" fmla="*/ 0 h 5775010"/>
              <a:gd name="connsiteX1" fmla="*/ 5955487 w 9486759"/>
              <a:gd name="connsiteY1" fmla="*/ 1 h 5775010"/>
              <a:gd name="connsiteX2" fmla="*/ 9486759 w 9486759"/>
              <a:gd name="connsiteY2" fmla="*/ 5775010 h 5775010"/>
              <a:gd name="connsiteX3" fmla="*/ 2869 w 9486759"/>
              <a:gd name="connsiteY3" fmla="*/ 1117781 h 5775010"/>
              <a:gd name="connsiteX4" fmla="*/ 98 w 9486759"/>
              <a:gd name="connsiteY4" fmla="*/ 0 h 5775010"/>
              <a:gd name="connsiteX0" fmla="*/ 191 w 9486852"/>
              <a:gd name="connsiteY0" fmla="*/ 0 h 5775010"/>
              <a:gd name="connsiteX1" fmla="*/ 5955580 w 9486852"/>
              <a:gd name="connsiteY1" fmla="*/ 1 h 5775010"/>
              <a:gd name="connsiteX2" fmla="*/ 9486852 w 9486852"/>
              <a:gd name="connsiteY2" fmla="*/ 5775010 h 5775010"/>
              <a:gd name="connsiteX3" fmla="*/ 581 w 9486852"/>
              <a:gd name="connsiteY3" fmla="*/ 1117781 h 5775010"/>
              <a:gd name="connsiteX4" fmla="*/ 191 w 9486852"/>
              <a:gd name="connsiteY4" fmla="*/ 0 h 5775010"/>
              <a:gd name="connsiteX0" fmla="*/ 191 w 9486852"/>
              <a:gd name="connsiteY0" fmla="*/ 0 h 5775010"/>
              <a:gd name="connsiteX1" fmla="*/ 5955580 w 9486852"/>
              <a:gd name="connsiteY1" fmla="*/ 1 h 5775010"/>
              <a:gd name="connsiteX2" fmla="*/ 9486852 w 9486852"/>
              <a:gd name="connsiteY2" fmla="*/ 5775010 h 5775010"/>
              <a:gd name="connsiteX3" fmla="*/ 581 w 9486852"/>
              <a:gd name="connsiteY3" fmla="*/ 1113018 h 5775010"/>
              <a:gd name="connsiteX4" fmla="*/ 191 w 9486852"/>
              <a:gd name="connsiteY4" fmla="*/ 0 h 5775010"/>
              <a:gd name="connsiteX0" fmla="*/ 191 w 9486852"/>
              <a:gd name="connsiteY0" fmla="*/ 0 h 5775010"/>
              <a:gd name="connsiteX1" fmla="*/ 5955580 w 9486852"/>
              <a:gd name="connsiteY1" fmla="*/ 1 h 5775010"/>
              <a:gd name="connsiteX2" fmla="*/ 9486852 w 9486852"/>
              <a:gd name="connsiteY2" fmla="*/ 5775010 h 5775010"/>
              <a:gd name="connsiteX3" fmla="*/ 581 w 9486852"/>
              <a:gd name="connsiteY3" fmla="*/ 1113018 h 5775010"/>
              <a:gd name="connsiteX4" fmla="*/ 191 w 9486852"/>
              <a:gd name="connsiteY4" fmla="*/ 0 h 5775010"/>
              <a:gd name="connsiteX0" fmla="*/ 191 w 9491615"/>
              <a:gd name="connsiteY0" fmla="*/ 0 h 5775010"/>
              <a:gd name="connsiteX1" fmla="*/ 5955580 w 9491615"/>
              <a:gd name="connsiteY1" fmla="*/ 1 h 5775010"/>
              <a:gd name="connsiteX2" fmla="*/ 9491615 w 9491615"/>
              <a:gd name="connsiteY2" fmla="*/ 5775010 h 5775010"/>
              <a:gd name="connsiteX3" fmla="*/ 581 w 9491615"/>
              <a:gd name="connsiteY3" fmla="*/ 1113018 h 5775010"/>
              <a:gd name="connsiteX4" fmla="*/ 191 w 9491615"/>
              <a:gd name="connsiteY4" fmla="*/ 0 h 5775010"/>
              <a:gd name="connsiteX0" fmla="*/ 191 w 9491615"/>
              <a:gd name="connsiteY0" fmla="*/ 0 h 5775010"/>
              <a:gd name="connsiteX1" fmla="*/ 5955580 w 9491615"/>
              <a:gd name="connsiteY1" fmla="*/ 1 h 5775010"/>
              <a:gd name="connsiteX2" fmla="*/ 9491615 w 9491615"/>
              <a:gd name="connsiteY2" fmla="*/ 5775010 h 5775010"/>
              <a:gd name="connsiteX3" fmla="*/ 581 w 9491615"/>
              <a:gd name="connsiteY3" fmla="*/ 1113018 h 5775010"/>
              <a:gd name="connsiteX4" fmla="*/ 191 w 9491615"/>
              <a:gd name="connsiteY4" fmla="*/ 0 h 5775010"/>
              <a:gd name="connsiteX0" fmla="*/ 191 w 9489075"/>
              <a:gd name="connsiteY0" fmla="*/ 0 h 5772470"/>
              <a:gd name="connsiteX1" fmla="*/ 5955580 w 9489075"/>
              <a:gd name="connsiteY1" fmla="*/ 1 h 5772470"/>
              <a:gd name="connsiteX2" fmla="*/ 9489075 w 9489075"/>
              <a:gd name="connsiteY2" fmla="*/ 5772470 h 5772470"/>
              <a:gd name="connsiteX3" fmla="*/ 581 w 9489075"/>
              <a:gd name="connsiteY3" fmla="*/ 1113018 h 5772470"/>
              <a:gd name="connsiteX4" fmla="*/ 191 w 9489075"/>
              <a:gd name="connsiteY4" fmla="*/ 0 h 5772470"/>
              <a:gd name="connsiteX0" fmla="*/ 191 w 9489075"/>
              <a:gd name="connsiteY0" fmla="*/ 0 h 5772470"/>
              <a:gd name="connsiteX1" fmla="*/ 5955580 w 9489075"/>
              <a:gd name="connsiteY1" fmla="*/ 1 h 5772470"/>
              <a:gd name="connsiteX2" fmla="*/ 9489075 w 9489075"/>
              <a:gd name="connsiteY2" fmla="*/ 5772470 h 5772470"/>
              <a:gd name="connsiteX3" fmla="*/ 581 w 9489075"/>
              <a:gd name="connsiteY3" fmla="*/ 1118098 h 5772470"/>
              <a:gd name="connsiteX4" fmla="*/ 191 w 9489075"/>
              <a:gd name="connsiteY4" fmla="*/ 0 h 5772470"/>
              <a:gd name="connsiteX0" fmla="*/ 191 w 9489075"/>
              <a:gd name="connsiteY0" fmla="*/ 0 h 5775010"/>
              <a:gd name="connsiteX1" fmla="*/ 5955580 w 9489075"/>
              <a:gd name="connsiteY1" fmla="*/ 1 h 5775010"/>
              <a:gd name="connsiteX2" fmla="*/ 9489075 w 9489075"/>
              <a:gd name="connsiteY2" fmla="*/ 5775010 h 5775010"/>
              <a:gd name="connsiteX3" fmla="*/ 581 w 9489075"/>
              <a:gd name="connsiteY3" fmla="*/ 1118098 h 5775010"/>
              <a:gd name="connsiteX4" fmla="*/ 191 w 9489075"/>
              <a:gd name="connsiteY4" fmla="*/ 0 h 5775010"/>
              <a:gd name="connsiteX0" fmla="*/ 191 w 9483995"/>
              <a:gd name="connsiteY0" fmla="*/ 0 h 5775010"/>
              <a:gd name="connsiteX1" fmla="*/ 5955580 w 9483995"/>
              <a:gd name="connsiteY1" fmla="*/ 1 h 5775010"/>
              <a:gd name="connsiteX2" fmla="*/ 9483995 w 9483995"/>
              <a:gd name="connsiteY2" fmla="*/ 5775010 h 5775010"/>
              <a:gd name="connsiteX3" fmla="*/ 581 w 9483995"/>
              <a:gd name="connsiteY3" fmla="*/ 1118098 h 5775010"/>
              <a:gd name="connsiteX4" fmla="*/ 191 w 9483995"/>
              <a:gd name="connsiteY4" fmla="*/ 0 h 577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3995" h="5775010">
                <a:moveTo>
                  <a:pt x="191" y="0"/>
                </a:moveTo>
                <a:lnTo>
                  <a:pt x="5955580" y="1"/>
                </a:lnTo>
                <a:lnTo>
                  <a:pt x="9483995" y="5775010"/>
                </a:lnTo>
                <a:lnTo>
                  <a:pt x="581" y="1118098"/>
                </a:lnTo>
                <a:cubicBezTo>
                  <a:pt x="1375" y="748210"/>
                  <a:pt x="-603" y="369888"/>
                  <a:pt x="191" y="0"/>
                </a:cubicBezTo>
                <a:close/>
              </a:path>
            </a:pathLst>
          </a:custGeom>
          <a:solidFill>
            <a:srgbClr val="8FCAE7"/>
          </a:solidFill>
        </p:spPr>
        <p:txBody>
          <a:bodyPr lIns="763668" tIns="509112" rIns="5549321" bIns="64657"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1800" kern="1200">
                <a:solidFill>
                  <a:srgbClr val="005A9B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noProof="1"/>
          </a:p>
        </p:txBody>
      </p:sp>
    </p:spTree>
    <p:extLst>
      <p:ext uri="{BB962C8B-B14F-4D97-AF65-F5344CB8AC3E}">
        <p14:creationId xmlns:p14="http://schemas.microsoft.com/office/powerpoint/2010/main" val="4012738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7" userDrawn="1">
          <p15:clr>
            <a:srgbClr val="000000"/>
          </p15:clr>
        </p15:guide>
        <p15:guide id="2" pos="7423" userDrawn="1">
          <p15:clr>
            <a:srgbClr val="000000"/>
          </p15:clr>
        </p15:guide>
        <p15:guide id="3" orient="horz" pos="4065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maryColor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rgbClr val="D2D3D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rimaryColor"/>
          <p:cNvSpPr>
            <a:spLocks noGrp="1"/>
          </p:cNvSpPr>
          <p:nvPr>
            <p:ph type="body" sz="quarter" idx="12" hasCustomPrompt="1"/>
          </p:nvPr>
        </p:nvSpPr>
        <p:spPr>
          <a:xfrm>
            <a:off x="12277600" y="0"/>
            <a:ext cx="2841774" cy="1695102"/>
          </a:xfrm>
          <a:custGeom>
            <a:avLst/>
            <a:gdLst>
              <a:gd name="connsiteX0" fmla="*/ 0 w 2291080"/>
              <a:gd name="connsiteY0" fmla="*/ 0 h 1087120"/>
              <a:gd name="connsiteX1" fmla="*/ 2291080 w 2291080"/>
              <a:gd name="connsiteY1" fmla="*/ 0 h 1087120"/>
              <a:gd name="connsiteX2" fmla="*/ 2291080 w 2291080"/>
              <a:gd name="connsiteY2" fmla="*/ 1087120 h 1087120"/>
              <a:gd name="connsiteX3" fmla="*/ 0 w 2291080"/>
              <a:gd name="connsiteY3" fmla="*/ 1087120 h 1087120"/>
              <a:gd name="connsiteX4" fmla="*/ 0 w 2291080"/>
              <a:gd name="connsiteY4" fmla="*/ 0 h 1087120"/>
              <a:gd name="connsiteX0" fmla="*/ 0 w 2291080"/>
              <a:gd name="connsiteY0" fmla="*/ 0 h 1087120"/>
              <a:gd name="connsiteX1" fmla="*/ 2291080 w 2291080"/>
              <a:gd name="connsiteY1" fmla="*/ 0 h 1087120"/>
              <a:gd name="connsiteX2" fmla="*/ 2291080 w 2291080"/>
              <a:gd name="connsiteY2" fmla="*/ 1087120 h 1087120"/>
              <a:gd name="connsiteX3" fmla="*/ 0 w 2291080"/>
              <a:gd name="connsiteY3" fmla="*/ 0 h 10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1087120">
                <a:moveTo>
                  <a:pt x="0" y="0"/>
                </a:moveTo>
                <a:lnTo>
                  <a:pt x="2291080" y="0"/>
                </a:lnTo>
                <a:lnTo>
                  <a:pt x="2291080" y="1087120"/>
                </a:lnTo>
                <a:lnTo>
                  <a:pt x="0" y="0"/>
                </a:lnTo>
                <a:close/>
              </a:path>
            </a:pathLst>
          </a:custGeom>
          <a:solidFill>
            <a:srgbClr val="006A83"/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39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ide symbol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ondaryColor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rgbClr val="8FCAE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9" name="PrimaryColor"/>
          <p:cNvSpPr/>
          <p:nvPr userDrawn="1"/>
        </p:nvSpPr>
        <p:spPr>
          <a:xfrm>
            <a:off x="-3366" y="846167"/>
            <a:ext cx="3843455" cy="9847235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0" fmla="*/ 2713 w 12192313"/>
              <a:gd name="connsiteY0" fmla="*/ 0 h 6858000"/>
              <a:gd name="connsiteX1" fmla="*/ 12192313 w 12192313"/>
              <a:gd name="connsiteY1" fmla="*/ 0 h 6858000"/>
              <a:gd name="connsiteX2" fmla="*/ 12192313 w 12192313"/>
              <a:gd name="connsiteY2" fmla="*/ 6858000 h 6858000"/>
              <a:gd name="connsiteX3" fmla="*/ 2713 w 12192313"/>
              <a:gd name="connsiteY3" fmla="*/ 6858000 h 6858000"/>
              <a:gd name="connsiteX4" fmla="*/ 0 w 12192313"/>
              <a:gd name="connsiteY4" fmla="*/ 542671 h 6858000"/>
              <a:gd name="connsiteX5" fmla="*/ 2713 w 12192313"/>
              <a:gd name="connsiteY5" fmla="*/ 0 h 6858000"/>
              <a:gd name="connsiteX0" fmla="*/ 2713 w 12192313"/>
              <a:gd name="connsiteY0" fmla="*/ 0 h 6858000"/>
              <a:gd name="connsiteX1" fmla="*/ 12192313 w 12192313"/>
              <a:gd name="connsiteY1" fmla="*/ 0 h 6858000"/>
              <a:gd name="connsiteX2" fmla="*/ 12192313 w 12192313"/>
              <a:gd name="connsiteY2" fmla="*/ 6858000 h 6858000"/>
              <a:gd name="connsiteX3" fmla="*/ 3098650 w 12192313"/>
              <a:gd name="connsiteY3" fmla="*/ 6856643 h 6858000"/>
              <a:gd name="connsiteX4" fmla="*/ 2713 w 12192313"/>
              <a:gd name="connsiteY4" fmla="*/ 6858000 h 6858000"/>
              <a:gd name="connsiteX5" fmla="*/ 0 w 12192313"/>
              <a:gd name="connsiteY5" fmla="*/ 542671 h 6858000"/>
              <a:gd name="connsiteX6" fmla="*/ 2713 w 12192313"/>
              <a:gd name="connsiteY6" fmla="*/ 0 h 6858000"/>
              <a:gd name="connsiteX0" fmla="*/ 2713 w 12192313"/>
              <a:gd name="connsiteY0" fmla="*/ 0 h 6858000"/>
              <a:gd name="connsiteX1" fmla="*/ 12192313 w 12192313"/>
              <a:gd name="connsiteY1" fmla="*/ 0 h 6858000"/>
              <a:gd name="connsiteX2" fmla="*/ 3098650 w 12192313"/>
              <a:gd name="connsiteY2" fmla="*/ 6856643 h 6858000"/>
              <a:gd name="connsiteX3" fmla="*/ 2713 w 12192313"/>
              <a:gd name="connsiteY3" fmla="*/ 6858000 h 6858000"/>
              <a:gd name="connsiteX4" fmla="*/ 0 w 12192313"/>
              <a:gd name="connsiteY4" fmla="*/ 542671 h 6858000"/>
              <a:gd name="connsiteX5" fmla="*/ 2713 w 12192313"/>
              <a:gd name="connsiteY5" fmla="*/ 0 h 6858000"/>
              <a:gd name="connsiteX0" fmla="*/ 2713 w 3098650"/>
              <a:gd name="connsiteY0" fmla="*/ 0 h 6858000"/>
              <a:gd name="connsiteX1" fmla="*/ 3098650 w 3098650"/>
              <a:gd name="connsiteY1" fmla="*/ 6856643 h 6858000"/>
              <a:gd name="connsiteX2" fmla="*/ 2713 w 3098650"/>
              <a:gd name="connsiteY2" fmla="*/ 6858000 h 6858000"/>
              <a:gd name="connsiteX3" fmla="*/ 0 w 3098650"/>
              <a:gd name="connsiteY3" fmla="*/ 542671 h 6858000"/>
              <a:gd name="connsiteX4" fmla="*/ 2713 w 3098650"/>
              <a:gd name="connsiteY4" fmla="*/ 0 h 6858000"/>
              <a:gd name="connsiteX0" fmla="*/ 0 w 3098650"/>
              <a:gd name="connsiteY0" fmla="*/ 1 h 6315330"/>
              <a:gd name="connsiteX1" fmla="*/ 3098650 w 3098650"/>
              <a:gd name="connsiteY1" fmla="*/ 6313973 h 6315330"/>
              <a:gd name="connsiteX2" fmla="*/ 2713 w 3098650"/>
              <a:gd name="connsiteY2" fmla="*/ 6315330 h 6315330"/>
              <a:gd name="connsiteX3" fmla="*/ 0 w 3098650"/>
              <a:gd name="connsiteY3" fmla="*/ 1 h 6315330"/>
              <a:gd name="connsiteX0" fmla="*/ 0 w 3098650"/>
              <a:gd name="connsiteY0" fmla="*/ 0 h 6315329"/>
              <a:gd name="connsiteX1" fmla="*/ 3098650 w 3098650"/>
              <a:gd name="connsiteY1" fmla="*/ 6313972 h 6315329"/>
              <a:gd name="connsiteX2" fmla="*/ 2713 w 3098650"/>
              <a:gd name="connsiteY2" fmla="*/ 6315329 h 6315329"/>
              <a:gd name="connsiteX3" fmla="*/ 0 w 3098650"/>
              <a:gd name="connsiteY3" fmla="*/ 0 h 631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650" h="6315329">
                <a:moveTo>
                  <a:pt x="0" y="0"/>
                </a:moveTo>
                <a:lnTo>
                  <a:pt x="3098650" y="6313972"/>
                </a:lnTo>
                <a:lnTo>
                  <a:pt x="2713" y="6315329"/>
                </a:lnTo>
                <a:cubicBezTo>
                  <a:pt x="1809" y="4210219"/>
                  <a:pt x="904" y="2105110"/>
                  <a:pt x="0" y="0"/>
                </a:cubicBezTo>
                <a:close/>
              </a:path>
            </a:pathLst>
          </a:custGeom>
          <a:solidFill>
            <a:srgbClr val="006A8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Symbolgrafik"/>
          <p:cNvSpPr>
            <a:spLocks noGrp="1"/>
          </p:cNvSpPr>
          <p:nvPr>
            <p:ph type="body" sz="quarter" idx="11" hasCustomPrompt="1"/>
          </p:nvPr>
        </p:nvSpPr>
        <p:spPr>
          <a:xfrm>
            <a:off x="6377784" y="3201637"/>
            <a:ext cx="6912304" cy="608485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-3430468" y="3569416"/>
            <a:ext cx="3271752" cy="18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24"/>
              </a:spcAft>
              <a:defRPr/>
            </a:pP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Symbolgrafikken kan skaleres </a:t>
            </a:r>
            <a:b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flyttes</a:t>
            </a: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ønsket position</a:t>
            </a:r>
          </a:p>
          <a:p>
            <a:pPr algn="r">
              <a:spcAft>
                <a:spcPts val="424"/>
              </a:spcAft>
              <a:defRPr/>
            </a:pP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symbolgrafikken,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SHIFT-tasten</a:t>
            </a: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nede og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træk i et af de fire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 hjørnehåndtag.</a:t>
            </a:r>
          </a:p>
          <a:p>
            <a:pPr algn="r">
              <a:spcAft>
                <a:spcPts val="424"/>
              </a:spcAft>
              <a:defRPr/>
            </a:pP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Placér symbolgrafikken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du ønsker </a:t>
            </a:r>
            <a:endParaRPr lang="da-DK" altLang="da-DK" sz="1400" b="0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7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ondaryColor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9" name="ThirdColor"/>
          <p:cNvSpPr/>
          <p:nvPr userDrawn="1"/>
        </p:nvSpPr>
        <p:spPr>
          <a:xfrm>
            <a:off x="667519" y="0"/>
            <a:ext cx="9737436" cy="4043690"/>
          </a:xfrm>
          <a:custGeom>
            <a:avLst/>
            <a:gdLst>
              <a:gd name="connsiteX0" fmla="*/ 0 w 7850463"/>
              <a:gd name="connsiteY0" fmla="*/ 0 h 2594113"/>
              <a:gd name="connsiteX1" fmla="*/ 7850463 w 7850463"/>
              <a:gd name="connsiteY1" fmla="*/ 0 h 2594113"/>
              <a:gd name="connsiteX2" fmla="*/ 7850463 w 7850463"/>
              <a:gd name="connsiteY2" fmla="*/ 2594113 h 2594113"/>
              <a:gd name="connsiteX3" fmla="*/ 0 w 7850463"/>
              <a:gd name="connsiteY3" fmla="*/ 2594113 h 2594113"/>
              <a:gd name="connsiteX4" fmla="*/ 0 w 7850463"/>
              <a:gd name="connsiteY4" fmla="*/ 0 h 2594113"/>
              <a:gd name="connsiteX0" fmla="*/ 0 w 7850463"/>
              <a:gd name="connsiteY0" fmla="*/ 0 h 2594113"/>
              <a:gd name="connsiteX1" fmla="*/ 7850463 w 7850463"/>
              <a:gd name="connsiteY1" fmla="*/ 0 h 2594113"/>
              <a:gd name="connsiteX2" fmla="*/ 7850463 w 7850463"/>
              <a:gd name="connsiteY2" fmla="*/ 2594113 h 2594113"/>
              <a:gd name="connsiteX3" fmla="*/ 2586037 w 7850463"/>
              <a:gd name="connsiteY3" fmla="*/ 2593340 h 2594113"/>
              <a:gd name="connsiteX4" fmla="*/ 0 w 7850463"/>
              <a:gd name="connsiteY4" fmla="*/ 2594113 h 2594113"/>
              <a:gd name="connsiteX5" fmla="*/ 0 w 7850463"/>
              <a:gd name="connsiteY5" fmla="*/ 0 h 2594113"/>
              <a:gd name="connsiteX0" fmla="*/ 0 w 7850463"/>
              <a:gd name="connsiteY0" fmla="*/ 0 h 2594113"/>
              <a:gd name="connsiteX1" fmla="*/ 7850463 w 7850463"/>
              <a:gd name="connsiteY1" fmla="*/ 0 h 2594113"/>
              <a:gd name="connsiteX2" fmla="*/ 2586037 w 7850463"/>
              <a:gd name="connsiteY2" fmla="*/ 2593340 h 2594113"/>
              <a:gd name="connsiteX3" fmla="*/ 0 w 7850463"/>
              <a:gd name="connsiteY3" fmla="*/ 2594113 h 2594113"/>
              <a:gd name="connsiteX4" fmla="*/ 0 w 7850463"/>
              <a:gd name="connsiteY4" fmla="*/ 0 h 2594113"/>
              <a:gd name="connsiteX0" fmla="*/ 0 w 7850463"/>
              <a:gd name="connsiteY0" fmla="*/ 0 h 2593340"/>
              <a:gd name="connsiteX1" fmla="*/ 7850463 w 7850463"/>
              <a:gd name="connsiteY1" fmla="*/ 0 h 2593340"/>
              <a:gd name="connsiteX2" fmla="*/ 2586037 w 7850463"/>
              <a:gd name="connsiteY2" fmla="*/ 2593340 h 2593340"/>
              <a:gd name="connsiteX3" fmla="*/ 0 w 7850463"/>
              <a:gd name="connsiteY3" fmla="*/ 0 h 25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0463" h="2593340">
                <a:moveTo>
                  <a:pt x="0" y="0"/>
                </a:moveTo>
                <a:lnTo>
                  <a:pt x="7850463" y="0"/>
                </a:lnTo>
                <a:lnTo>
                  <a:pt x="2586037" y="2593340"/>
                </a:lnTo>
                <a:lnTo>
                  <a:pt x="0" y="0"/>
                </a:lnTo>
                <a:close/>
              </a:path>
            </a:pathLst>
          </a:custGeom>
          <a:solidFill>
            <a:srgbClr val="E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0" name="FourthColor"/>
          <p:cNvSpPr/>
          <p:nvPr userDrawn="1"/>
        </p:nvSpPr>
        <p:spPr>
          <a:xfrm>
            <a:off x="11637095" y="8613316"/>
            <a:ext cx="3482454" cy="2080086"/>
          </a:xfrm>
          <a:custGeom>
            <a:avLst/>
            <a:gdLst>
              <a:gd name="connsiteX0" fmla="*/ 0 w 2807605"/>
              <a:gd name="connsiteY0" fmla="*/ 0 h 1334022"/>
              <a:gd name="connsiteX1" fmla="*/ 2807605 w 2807605"/>
              <a:gd name="connsiteY1" fmla="*/ 0 h 1334022"/>
              <a:gd name="connsiteX2" fmla="*/ 2807605 w 2807605"/>
              <a:gd name="connsiteY2" fmla="*/ 1334022 h 1334022"/>
              <a:gd name="connsiteX3" fmla="*/ 0 w 2807605"/>
              <a:gd name="connsiteY3" fmla="*/ 1334022 h 1334022"/>
              <a:gd name="connsiteX4" fmla="*/ 0 w 2807605"/>
              <a:gd name="connsiteY4" fmla="*/ 0 h 1334022"/>
              <a:gd name="connsiteX0" fmla="*/ 0 w 2807605"/>
              <a:gd name="connsiteY0" fmla="*/ 1334022 h 1334022"/>
              <a:gd name="connsiteX1" fmla="*/ 2807605 w 2807605"/>
              <a:gd name="connsiteY1" fmla="*/ 0 h 1334022"/>
              <a:gd name="connsiteX2" fmla="*/ 2807605 w 2807605"/>
              <a:gd name="connsiteY2" fmla="*/ 1334022 h 1334022"/>
              <a:gd name="connsiteX3" fmla="*/ 0 w 2807605"/>
              <a:gd name="connsiteY3" fmla="*/ 1334022 h 133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605" h="1334022">
                <a:moveTo>
                  <a:pt x="0" y="1334022"/>
                </a:moveTo>
                <a:lnTo>
                  <a:pt x="2807605" y="0"/>
                </a:lnTo>
                <a:lnTo>
                  <a:pt x="2807605" y="1334022"/>
                </a:lnTo>
                <a:lnTo>
                  <a:pt x="0" y="1334022"/>
                </a:lnTo>
                <a:close/>
              </a:path>
            </a:pathLst>
          </a:custGeom>
          <a:solidFill>
            <a:srgbClr val="8E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2327460" y="4590447"/>
            <a:ext cx="8077496" cy="3282922"/>
          </a:xfrm>
        </p:spPr>
        <p:txBody>
          <a:bodyPr anchor="t" anchorCtr="0"/>
          <a:lstStyle>
            <a:lvl1pPr>
              <a:defRPr sz="3700">
                <a:solidFill>
                  <a:srgbClr val="005A9B"/>
                </a:solidFill>
              </a:defRPr>
            </a:lvl1pPr>
          </a:lstStyle>
          <a:p>
            <a:r>
              <a:rPr lang="da-DK" dirty="0"/>
              <a:t>Klik og indsæt citat tekst</a:t>
            </a:r>
          </a:p>
        </p:txBody>
      </p:sp>
      <p:sp>
        <p:nvSpPr>
          <p:cNvPr id="3" name="Pladsholder til slidenumm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7" y="4503530"/>
            <a:ext cx="566373" cy="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ondaryColor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8" name="PrimaryColor"/>
          <p:cNvSpPr/>
          <p:nvPr userDrawn="1"/>
        </p:nvSpPr>
        <p:spPr>
          <a:xfrm>
            <a:off x="13518805" y="-1"/>
            <a:ext cx="1603720" cy="6132837"/>
          </a:xfrm>
          <a:custGeom>
            <a:avLst/>
            <a:gdLst>
              <a:gd name="connsiteX0" fmla="*/ 0 w 1290484"/>
              <a:gd name="connsiteY0" fmla="*/ 0 h 3933173"/>
              <a:gd name="connsiteX1" fmla="*/ 1290484 w 1290484"/>
              <a:gd name="connsiteY1" fmla="*/ 0 h 3933173"/>
              <a:gd name="connsiteX2" fmla="*/ 1290484 w 1290484"/>
              <a:gd name="connsiteY2" fmla="*/ 3933173 h 3933173"/>
              <a:gd name="connsiteX3" fmla="*/ 0 w 1290484"/>
              <a:gd name="connsiteY3" fmla="*/ 3933173 h 3933173"/>
              <a:gd name="connsiteX4" fmla="*/ 0 w 1290484"/>
              <a:gd name="connsiteY4" fmla="*/ 0 h 3933173"/>
              <a:gd name="connsiteX0" fmla="*/ 2458 w 1292942"/>
              <a:gd name="connsiteY0" fmla="*/ 0 h 3933173"/>
              <a:gd name="connsiteX1" fmla="*/ 1292942 w 1292942"/>
              <a:gd name="connsiteY1" fmla="*/ 0 h 3933173"/>
              <a:gd name="connsiteX2" fmla="*/ 1292942 w 1292942"/>
              <a:gd name="connsiteY2" fmla="*/ 3933173 h 3933173"/>
              <a:gd name="connsiteX3" fmla="*/ 2458 w 1292942"/>
              <a:gd name="connsiteY3" fmla="*/ 3933173 h 3933173"/>
              <a:gd name="connsiteX4" fmla="*/ 0 w 1292942"/>
              <a:gd name="connsiteY4" fmla="*/ 1140543 h 3933173"/>
              <a:gd name="connsiteX5" fmla="*/ 2458 w 1292942"/>
              <a:gd name="connsiteY5" fmla="*/ 0 h 3933173"/>
              <a:gd name="connsiteX0" fmla="*/ 0 w 1292942"/>
              <a:gd name="connsiteY0" fmla="*/ 1264316 h 4056946"/>
              <a:gd name="connsiteX1" fmla="*/ 1292942 w 1292942"/>
              <a:gd name="connsiteY1" fmla="*/ 123773 h 4056946"/>
              <a:gd name="connsiteX2" fmla="*/ 1292942 w 1292942"/>
              <a:gd name="connsiteY2" fmla="*/ 4056946 h 4056946"/>
              <a:gd name="connsiteX3" fmla="*/ 2458 w 1292942"/>
              <a:gd name="connsiteY3" fmla="*/ 4056946 h 4056946"/>
              <a:gd name="connsiteX4" fmla="*/ 0 w 1292942"/>
              <a:gd name="connsiteY4" fmla="*/ 1264316 h 4056946"/>
              <a:gd name="connsiteX0" fmla="*/ 0 w 1292942"/>
              <a:gd name="connsiteY0" fmla="*/ 1140543 h 3933173"/>
              <a:gd name="connsiteX1" fmla="*/ 1292942 w 1292942"/>
              <a:gd name="connsiteY1" fmla="*/ 0 h 3933173"/>
              <a:gd name="connsiteX2" fmla="*/ 1292942 w 1292942"/>
              <a:gd name="connsiteY2" fmla="*/ 3933173 h 3933173"/>
              <a:gd name="connsiteX3" fmla="*/ 2458 w 1292942"/>
              <a:gd name="connsiteY3" fmla="*/ 3933173 h 3933173"/>
              <a:gd name="connsiteX4" fmla="*/ 0 w 1292942"/>
              <a:gd name="connsiteY4" fmla="*/ 1140543 h 3933173"/>
              <a:gd name="connsiteX0" fmla="*/ 0 w 1292942"/>
              <a:gd name="connsiteY0" fmla="*/ 1140543 h 3933173"/>
              <a:gd name="connsiteX1" fmla="*/ 1292942 w 1292942"/>
              <a:gd name="connsiteY1" fmla="*/ 0 h 3933173"/>
              <a:gd name="connsiteX2" fmla="*/ 1292942 w 1292942"/>
              <a:gd name="connsiteY2" fmla="*/ 3933173 h 3933173"/>
              <a:gd name="connsiteX3" fmla="*/ 0 w 1292942"/>
              <a:gd name="connsiteY3" fmla="*/ 1140543 h 39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942" h="3933173">
                <a:moveTo>
                  <a:pt x="0" y="1140543"/>
                </a:moveTo>
                <a:lnTo>
                  <a:pt x="1292942" y="0"/>
                </a:lnTo>
                <a:lnTo>
                  <a:pt x="1292942" y="3933173"/>
                </a:lnTo>
                <a:lnTo>
                  <a:pt x="0" y="1140543"/>
                </a:lnTo>
                <a:close/>
              </a:path>
            </a:pathLst>
          </a:custGeom>
          <a:solidFill>
            <a:srgbClr val="006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12" name="FourthColor"/>
          <p:cNvSpPr/>
          <p:nvPr userDrawn="1"/>
        </p:nvSpPr>
        <p:spPr>
          <a:xfrm>
            <a:off x="667519" y="3201462"/>
            <a:ext cx="8976241" cy="7491940"/>
          </a:xfrm>
          <a:custGeom>
            <a:avLst/>
            <a:gdLst>
              <a:gd name="connsiteX0" fmla="*/ 0 w 7236777"/>
              <a:gd name="connsiteY0" fmla="*/ 0 h 4804807"/>
              <a:gd name="connsiteX1" fmla="*/ 7236777 w 7236777"/>
              <a:gd name="connsiteY1" fmla="*/ 0 h 4804807"/>
              <a:gd name="connsiteX2" fmla="*/ 7236777 w 7236777"/>
              <a:gd name="connsiteY2" fmla="*/ 4804807 h 4804807"/>
              <a:gd name="connsiteX3" fmla="*/ 0 w 7236777"/>
              <a:gd name="connsiteY3" fmla="*/ 4804807 h 4804807"/>
              <a:gd name="connsiteX4" fmla="*/ 0 w 7236777"/>
              <a:gd name="connsiteY4" fmla="*/ 0 h 4804807"/>
              <a:gd name="connsiteX0" fmla="*/ 0 w 7236777"/>
              <a:gd name="connsiteY0" fmla="*/ 0 h 4804807"/>
              <a:gd name="connsiteX1" fmla="*/ 4911773 w 7236777"/>
              <a:gd name="connsiteY1" fmla="*/ 0 h 4804807"/>
              <a:gd name="connsiteX2" fmla="*/ 7236777 w 7236777"/>
              <a:gd name="connsiteY2" fmla="*/ 0 h 4804807"/>
              <a:gd name="connsiteX3" fmla="*/ 7236777 w 7236777"/>
              <a:gd name="connsiteY3" fmla="*/ 4804807 h 4804807"/>
              <a:gd name="connsiteX4" fmla="*/ 0 w 7236777"/>
              <a:gd name="connsiteY4" fmla="*/ 4804807 h 4804807"/>
              <a:gd name="connsiteX5" fmla="*/ 0 w 7236777"/>
              <a:gd name="connsiteY5" fmla="*/ 0 h 4804807"/>
              <a:gd name="connsiteX0" fmla="*/ 0 w 7236777"/>
              <a:gd name="connsiteY0" fmla="*/ 4804807 h 4804807"/>
              <a:gd name="connsiteX1" fmla="*/ 4911773 w 7236777"/>
              <a:gd name="connsiteY1" fmla="*/ 0 h 4804807"/>
              <a:gd name="connsiteX2" fmla="*/ 7236777 w 7236777"/>
              <a:gd name="connsiteY2" fmla="*/ 0 h 4804807"/>
              <a:gd name="connsiteX3" fmla="*/ 7236777 w 7236777"/>
              <a:gd name="connsiteY3" fmla="*/ 4804807 h 4804807"/>
              <a:gd name="connsiteX4" fmla="*/ 0 w 7236777"/>
              <a:gd name="connsiteY4" fmla="*/ 4804807 h 4804807"/>
              <a:gd name="connsiteX0" fmla="*/ 0 w 7236777"/>
              <a:gd name="connsiteY0" fmla="*/ 4804807 h 4804807"/>
              <a:gd name="connsiteX1" fmla="*/ 4911773 w 7236777"/>
              <a:gd name="connsiteY1" fmla="*/ 0 h 4804807"/>
              <a:gd name="connsiteX2" fmla="*/ 7236777 w 7236777"/>
              <a:gd name="connsiteY2" fmla="*/ 4804807 h 4804807"/>
              <a:gd name="connsiteX3" fmla="*/ 0 w 7236777"/>
              <a:gd name="connsiteY3" fmla="*/ 4804807 h 480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777" h="4804807">
                <a:moveTo>
                  <a:pt x="0" y="4804807"/>
                </a:moveTo>
                <a:lnTo>
                  <a:pt x="4911773" y="0"/>
                </a:lnTo>
                <a:lnTo>
                  <a:pt x="7236777" y="4804807"/>
                </a:lnTo>
                <a:lnTo>
                  <a:pt x="0" y="4804807"/>
                </a:lnTo>
                <a:close/>
              </a:path>
            </a:pathLst>
          </a:custGeom>
          <a:solidFill>
            <a:srgbClr val="8E8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3848935" y="4103594"/>
            <a:ext cx="7437635" cy="3282922"/>
          </a:xfrm>
        </p:spPr>
        <p:txBody>
          <a:bodyPr anchor="t" anchorCtr="0"/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citat tekst</a:t>
            </a:r>
          </a:p>
        </p:txBody>
      </p:sp>
      <p:sp>
        <p:nvSpPr>
          <p:cNvPr id="3" name="Pladsholder til slidenumm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4" y="3225887"/>
            <a:ext cx="566373" cy="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4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ondaryColor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1" y="1618861"/>
            <a:ext cx="15119548" cy="9074540"/>
          </a:xfrm>
          <a:custGeom>
            <a:avLst/>
            <a:gdLst>
              <a:gd name="connsiteX0" fmla="*/ 0 w 12189600"/>
              <a:gd name="connsiteY0" fmla="*/ 0 h 5819776"/>
              <a:gd name="connsiteX1" fmla="*/ 12189600 w 12189600"/>
              <a:gd name="connsiteY1" fmla="*/ 0 h 5819776"/>
              <a:gd name="connsiteX2" fmla="*/ 12189600 w 12189600"/>
              <a:gd name="connsiteY2" fmla="*/ 5819776 h 5819776"/>
              <a:gd name="connsiteX3" fmla="*/ 0 w 12189600"/>
              <a:gd name="connsiteY3" fmla="*/ 5819776 h 5819776"/>
              <a:gd name="connsiteX4" fmla="*/ 0 w 12189600"/>
              <a:gd name="connsiteY4" fmla="*/ 0 h 5819776"/>
              <a:gd name="connsiteX0" fmla="*/ 0 w 12189600"/>
              <a:gd name="connsiteY0" fmla="*/ 5819776 h 5819776"/>
              <a:gd name="connsiteX1" fmla="*/ 12189600 w 12189600"/>
              <a:gd name="connsiteY1" fmla="*/ 0 h 5819776"/>
              <a:gd name="connsiteX2" fmla="*/ 12189600 w 12189600"/>
              <a:gd name="connsiteY2" fmla="*/ 5819776 h 5819776"/>
              <a:gd name="connsiteX3" fmla="*/ 0 w 12189600"/>
              <a:gd name="connsiteY3" fmla="*/ 5819776 h 581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600" h="5819776">
                <a:moveTo>
                  <a:pt x="0" y="5819776"/>
                </a:moveTo>
                <a:lnTo>
                  <a:pt x="12189600" y="0"/>
                </a:lnTo>
                <a:lnTo>
                  <a:pt x="12189600" y="5819776"/>
                </a:lnTo>
                <a:lnTo>
                  <a:pt x="0" y="5819776"/>
                </a:lnTo>
                <a:close/>
              </a:path>
            </a:pathLst>
          </a:custGeom>
          <a:solidFill>
            <a:srgbClr val="006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3" name="Pladsholder til slidenumm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hirdColor"/>
          <p:cNvSpPr/>
          <p:nvPr userDrawn="1"/>
        </p:nvSpPr>
        <p:spPr>
          <a:xfrm>
            <a:off x="0" y="1"/>
            <a:ext cx="8506421" cy="106934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  <a:gd name="connsiteX3" fmla="*/ 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4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ide billede (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3430468" y="3569416"/>
            <a:ext cx="3271752" cy="18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24"/>
              </a:spcAft>
              <a:defRPr/>
            </a:pP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Symbolgrafikken kan skaleres </a:t>
            </a:r>
            <a:b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flyttes</a:t>
            </a: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ønsket position</a:t>
            </a:r>
          </a:p>
          <a:p>
            <a:pPr algn="r">
              <a:spcAft>
                <a:spcPts val="424"/>
              </a:spcAft>
              <a:defRPr/>
            </a:pP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symbolgrafikken,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SHIFT-tasten</a:t>
            </a: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nede og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træk i et af de fire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 hjørnehåndtag.</a:t>
            </a:r>
          </a:p>
          <a:p>
            <a:pPr algn="r">
              <a:spcAft>
                <a:spcPts val="424"/>
              </a:spcAft>
              <a:defRPr/>
            </a:pPr>
            <a:r>
              <a:rPr lang="da-DK" altLang="da-DK" sz="14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Placér symbolgrafikken </a:t>
            </a:r>
            <a:b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du ønsker </a:t>
            </a:r>
            <a:endParaRPr lang="da-DK" altLang="da-DK" sz="1400" b="0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billede 1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5119548" cy="10693400"/>
          </a:xfrm>
          <a:solidFill>
            <a:srgbClr val="D2D3D4"/>
          </a:solidFill>
          <a:ln>
            <a:noFill/>
          </a:ln>
        </p:spPr>
        <p:txBody>
          <a:bodyPr tIns="509112"/>
          <a:lstStyle>
            <a:lvl1pPr marL="0" marR="0" indent="0" algn="ctr" defTabSz="129314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alatino Linotype" panose="02040502050505030304" pitchFamily="18" charset="0"/>
              <a:buChar char="​"/>
              <a:tabLst/>
              <a:defRPr sz="2500"/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8" name="Symbolgrafik"/>
          <p:cNvSpPr>
            <a:spLocks noGrp="1"/>
          </p:cNvSpPr>
          <p:nvPr>
            <p:ph type="body" sz="quarter" idx="13" hasCustomPrompt="1"/>
          </p:nvPr>
        </p:nvSpPr>
        <p:spPr>
          <a:xfrm>
            <a:off x="6974818" y="5377575"/>
            <a:ext cx="8433239" cy="742372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45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sside billede (I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SD_ART_Logo"/>
          <p:cNvSpPr/>
          <p:nvPr userDrawn="1"/>
        </p:nvSpPr>
        <p:spPr>
          <a:xfrm>
            <a:off x="12721674" y="9503374"/>
            <a:ext cx="1897759" cy="566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674" y="9505453"/>
            <a:ext cx="1897759" cy="564868"/>
          </a:xfrm>
          <a:prstGeom prst="rect">
            <a:avLst/>
          </a:prstGeom>
        </p:spPr>
      </p:pic>
      <p:sp>
        <p:nvSpPr>
          <p:cNvPr id="6" name="SD_ART_Logo2"/>
          <p:cNvSpPr/>
          <p:nvPr userDrawn="1"/>
        </p:nvSpPr>
        <p:spPr>
          <a:xfrm>
            <a:off x="13338067" y="8644917"/>
            <a:ext cx="1281151" cy="142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7" name="SD_ART_Logo3"/>
          <p:cNvSpPr/>
          <p:nvPr userDrawn="1"/>
        </p:nvSpPr>
        <p:spPr>
          <a:xfrm>
            <a:off x="12102866" y="9138537"/>
            <a:ext cx="2516352" cy="93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9" name="PrimaryColor"/>
          <p:cNvSpPr txBox="1">
            <a:spLocks/>
          </p:cNvSpPr>
          <p:nvPr userDrawn="1"/>
        </p:nvSpPr>
        <p:spPr>
          <a:xfrm>
            <a:off x="-3306" y="-2"/>
            <a:ext cx="15122855" cy="10713501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0" fmla="*/ 2620 w 12192220"/>
              <a:gd name="connsiteY0" fmla="*/ 0 h 6858000"/>
              <a:gd name="connsiteX1" fmla="*/ 12192220 w 12192220"/>
              <a:gd name="connsiteY1" fmla="*/ 0 h 6858000"/>
              <a:gd name="connsiteX2" fmla="*/ 12192220 w 12192220"/>
              <a:gd name="connsiteY2" fmla="*/ 6858000 h 6858000"/>
              <a:gd name="connsiteX3" fmla="*/ 2620 w 12192220"/>
              <a:gd name="connsiteY3" fmla="*/ 6858000 h 6858000"/>
              <a:gd name="connsiteX4" fmla="*/ 0 w 12192220"/>
              <a:gd name="connsiteY4" fmla="*/ 2229669 h 6858000"/>
              <a:gd name="connsiteX5" fmla="*/ 2620 w 12192220"/>
              <a:gd name="connsiteY5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853 w 12189853"/>
              <a:gd name="connsiteY2" fmla="*/ 6858000 h 6858000"/>
              <a:gd name="connsiteX3" fmla="*/ 253 w 12189853"/>
              <a:gd name="connsiteY3" fmla="*/ 6858000 h 6858000"/>
              <a:gd name="connsiteX4" fmla="*/ 253 w 12189853"/>
              <a:gd name="connsiteY4" fmla="*/ 2234909 h 6858000"/>
              <a:gd name="connsiteX5" fmla="*/ 253 w 12189853"/>
              <a:gd name="connsiteY5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12189853 w 12189853"/>
              <a:gd name="connsiteY3" fmla="*/ 6858000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60620"/>
              <a:gd name="connsiteX1" fmla="*/ 12189853 w 12189853"/>
              <a:gd name="connsiteY1" fmla="*/ 0 h 6860620"/>
              <a:gd name="connsiteX2" fmla="*/ 12189795 w 12189853"/>
              <a:gd name="connsiteY2" fmla="*/ 4441723 h 6860620"/>
              <a:gd name="connsiteX3" fmla="*/ 11495537 w 12189853"/>
              <a:gd name="connsiteY3" fmla="*/ 6860620 h 6860620"/>
              <a:gd name="connsiteX4" fmla="*/ 253 w 12189853"/>
              <a:gd name="connsiteY4" fmla="*/ 6858000 h 6860620"/>
              <a:gd name="connsiteX5" fmla="*/ 253 w 12189853"/>
              <a:gd name="connsiteY5" fmla="*/ 2234909 h 6860620"/>
              <a:gd name="connsiteX6" fmla="*/ 253 w 12189853"/>
              <a:gd name="connsiteY6" fmla="*/ 0 h 6860620"/>
              <a:gd name="connsiteX0" fmla="*/ 253 w 12195005"/>
              <a:gd name="connsiteY0" fmla="*/ 0 h 6860620"/>
              <a:gd name="connsiteX1" fmla="*/ 12189853 w 12195005"/>
              <a:gd name="connsiteY1" fmla="*/ 0 h 6860620"/>
              <a:gd name="connsiteX2" fmla="*/ 12189795 w 12195005"/>
              <a:gd name="connsiteY2" fmla="*/ 4441723 h 6860620"/>
              <a:gd name="connsiteX3" fmla="*/ 11495537 w 12195005"/>
              <a:gd name="connsiteY3" fmla="*/ 6860620 h 6860620"/>
              <a:gd name="connsiteX4" fmla="*/ 253 w 12195005"/>
              <a:gd name="connsiteY4" fmla="*/ 6858000 h 6860620"/>
              <a:gd name="connsiteX5" fmla="*/ 253 w 12195005"/>
              <a:gd name="connsiteY5" fmla="*/ 2234909 h 6860620"/>
              <a:gd name="connsiteX6" fmla="*/ 253 w 12195005"/>
              <a:gd name="connsiteY6" fmla="*/ 0 h 6860620"/>
              <a:gd name="connsiteX0" fmla="*/ 253 w 12189853"/>
              <a:gd name="connsiteY0" fmla="*/ 0 h 6860620"/>
              <a:gd name="connsiteX1" fmla="*/ 12189853 w 12189853"/>
              <a:gd name="connsiteY1" fmla="*/ 0 h 6860620"/>
              <a:gd name="connsiteX2" fmla="*/ 12189795 w 12189853"/>
              <a:gd name="connsiteY2" fmla="*/ 4441723 h 6860620"/>
              <a:gd name="connsiteX3" fmla="*/ 11495537 w 12189853"/>
              <a:gd name="connsiteY3" fmla="*/ 6860620 h 6860620"/>
              <a:gd name="connsiteX4" fmla="*/ 253 w 12189853"/>
              <a:gd name="connsiteY4" fmla="*/ 6858000 h 6860620"/>
              <a:gd name="connsiteX5" fmla="*/ 253 w 12189853"/>
              <a:gd name="connsiteY5" fmla="*/ 2234909 h 6860620"/>
              <a:gd name="connsiteX6" fmla="*/ 253 w 12189853"/>
              <a:gd name="connsiteY6" fmla="*/ 0 h 6860620"/>
              <a:gd name="connsiteX0" fmla="*/ 253 w 12189853"/>
              <a:gd name="connsiteY0" fmla="*/ 0 h 6863240"/>
              <a:gd name="connsiteX1" fmla="*/ 12189853 w 12189853"/>
              <a:gd name="connsiteY1" fmla="*/ 0 h 6863240"/>
              <a:gd name="connsiteX2" fmla="*/ 12189795 w 12189853"/>
              <a:gd name="connsiteY2" fmla="*/ 4441723 h 6863240"/>
              <a:gd name="connsiteX3" fmla="*/ 8773297 w 12189853"/>
              <a:gd name="connsiteY3" fmla="*/ 6863240 h 6863240"/>
              <a:gd name="connsiteX4" fmla="*/ 253 w 12189853"/>
              <a:gd name="connsiteY4" fmla="*/ 6858000 h 6863240"/>
              <a:gd name="connsiteX5" fmla="*/ 253 w 12189853"/>
              <a:gd name="connsiteY5" fmla="*/ 2234909 h 6863240"/>
              <a:gd name="connsiteX6" fmla="*/ 253 w 12189853"/>
              <a:gd name="connsiteY6" fmla="*/ 0 h 686324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43607 w 12189853"/>
              <a:gd name="connsiteY3" fmla="*/ 6328748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35747 w 12189853"/>
              <a:gd name="connsiteY3" fmla="*/ 6331369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858000"/>
              <a:gd name="connsiteX1" fmla="*/ 12189853 w 12189853"/>
              <a:gd name="connsiteY1" fmla="*/ 0 h 6858000"/>
              <a:gd name="connsiteX2" fmla="*/ 12189795 w 12189853"/>
              <a:gd name="connsiteY2" fmla="*/ 4441723 h 6858000"/>
              <a:gd name="connsiteX3" fmla="*/ 8351468 w 12189853"/>
              <a:gd name="connsiteY3" fmla="*/ 6331369 h 6858000"/>
              <a:gd name="connsiteX4" fmla="*/ 253 w 12189853"/>
              <a:gd name="connsiteY4" fmla="*/ 6858000 h 6858000"/>
              <a:gd name="connsiteX5" fmla="*/ 253 w 12189853"/>
              <a:gd name="connsiteY5" fmla="*/ 2234909 h 6858000"/>
              <a:gd name="connsiteX6" fmla="*/ 253 w 12189853"/>
              <a:gd name="connsiteY6" fmla="*/ 0 h 6858000"/>
              <a:gd name="connsiteX0" fmla="*/ 253 w 12189853"/>
              <a:gd name="connsiteY0" fmla="*/ 0 h 6331369"/>
              <a:gd name="connsiteX1" fmla="*/ 12189853 w 12189853"/>
              <a:gd name="connsiteY1" fmla="*/ 0 h 6331369"/>
              <a:gd name="connsiteX2" fmla="*/ 12189795 w 12189853"/>
              <a:gd name="connsiteY2" fmla="*/ 4441723 h 6331369"/>
              <a:gd name="connsiteX3" fmla="*/ 8351468 w 12189853"/>
              <a:gd name="connsiteY3" fmla="*/ 6331369 h 6331369"/>
              <a:gd name="connsiteX4" fmla="*/ 253 w 12189853"/>
              <a:gd name="connsiteY4" fmla="*/ 2234909 h 6331369"/>
              <a:gd name="connsiteX5" fmla="*/ 253 w 12189853"/>
              <a:gd name="connsiteY5" fmla="*/ 0 h 6331369"/>
              <a:gd name="connsiteX0" fmla="*/ 253 w 12189853"/>
              <a:gd name="connsiteY0" fmla="*/ 0 h 6331369"/>
              <a:gd name="connsiteX1" fmla="*/ 12189853 w 12189853"/>
              <a:gd name="connsiteY1" fmla="*/ 0 h 6331369"/>
              <a:gd name="connsiteX2" fmla="*/ 12189795 w 12189853"/>
              <a:gd name="connsiteY2" fmla="*/ 4441723 h 6331369"/>
              <a:gd name="connsiteX3" fmla="*/ 8348848 w 12189853"/>
              <a:gd name="connsiteY3" fmla="*/ 6331369 h 6331369"/>
              <a:gd name="connsiteX4" fmla="*/ 253 w 12189853"/>
              <a:gd name="connsiteY4" fmla="*/ 2234909 h 6331369"/>
              <a:gd name="connsiteX5" fmla="*/ 253 w 12189853"/>
              <a:gd name="connsiteY5" fmla="*/ 0 h 6331369"/>
              <a:gd name="connsiteX0" fmla="*/ 253 w 12189853"/>
              <a:gd name="connsiteY0" fmla="*/ 0 h 6328748"/>
              <a:gd name="connsiteX1" fmla="*/ 12189853 w 12189853"/>
              <a:gd name="connsiteY1" fmla="*/ 0 h 6328748"/>
              <a:gd name="connsiteX2" fmla="*/ 12189795 w 12189853"/>
              <a:gd name="connsiteY2" fmla="*/ 4441723 h 6328748"/>
              <a:gd name="connsiteX3" fmla="*/ 8346228 w 12189853"/>
              <a:gd name="connsiteY3" fmla="*/ 6328748 h 6328748"/>
              <a:gd name="connsiteX4" fmla="*/ 253 w 12189853"/>
              <a:gd name="connsiteY4" fmla="*/ 2234909 h 6328748"/>
              <a:gd name="connsiteX5" fmla="*/ 253 w 12189853"/>
              <a:gd name="connsiteY5" fmla="*/ 0 h 6328748"/>
              <a:gd name="connsiteX0" fmla="*/ 253 w 12189853"/>
              <a:gd name="connsiteY0" fmla="*/ 0 h 6328748"/>
              <a:gd name="connsiteX1" fmla="*/ 12189853 w 12189853"/>
              <a:gd name="connsiteY1" fmla="*/ 0 h 6328748"/>
              <a:gd name="connsiteX2" fmla="*/ 12189795 w 12189853"/>
              <a:gd name="connsiteY2" fmla="*/ 4441723 h 6328748"/>
              <a:gd name="connsiteX3" fmla="*/ 8343847 w 12189853"/>
              <a:gd name="connsiteY3" fmla="*/ 6328748 h 6328748"/>
              <a:gd name="connsiteX4" fmla="*/ 253 w 12189853"/>
              <a:gd name="connsiteY4" fmla="*/ 2234909 h 6328748"/>
              <a:gd name="connsiteX5" fmla="*/ 253 w 12189853"/>
              <a:gd name="connsiteY5" fmla="*/ 0 h 6328748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8339085 w 12189853"/>
              <a:gd name="connsiteY3" fmla="*/ 6333510 h 6333510"/>
              <a:gd name="connsiteX4" fmla="*/ 253 w 12189853"/>
              <a:gd name="connsiteY4" fmla="*/ 2234909 h 6333510"/>
              <a:gd name="connsiteX5" fmla="*/ 253 w 12189853"/>
              <a:gd name="connsiteY5" fmla="*/ 0 h 6333510"/>
              <a:gd name="connsiteX0" fmla="*/ 253 w 12189853"/>
              <a:gd name="connsiteY0" fmla="*/ 0 h 6333510"/>
              <a:gd name="connsiteX1" fmla="*/ 12189853 w 12189853"/>
              <a:gd name="connsiteY1" fmla="*/ 0 h 6333510"/>
              <a:gd name="connsiteX2" fmla="*/ 12189795 w 12189853"/>
              <a:gd name="connsiteY2" fmla="*/ 4441723 h 6333510"/>
              <a:gd name="connsiteX3" fmla="*/ 8343848 w 12189853"/>
              <a:gd name="connsiteY3" fmla="*/ 6333510 h 6333510"/>
              <a:gd name="connsiteX4" fmla="*/ 253 w 12189853"/>
              <a:gd name="connsiteY4" fmla="*/ 2234909 h 6333510"/>
              <a:gd name="connsiteX5" fmla="*/ 253 w 12189853"/>
              <a:gd name="connsiteY5" fmla="*/ 0 h 6333510"/>
              <a:gd name="connsiteX0" fmla="*/ 253 w 12189853"/>
              <a:gd name="connsiteY0" fmla="*/ 0 h 6868768"/>
              <a:gd name="connsiteX1" fmla="*/ 12189853 w 12189853"/>
              <a:gd name="connsiteY1" fmla="*/ 0 h 6868768"/>
              <a:gd name="connsiteX2" fmla="*/ 12189795 w 12189853"/>
              <a:gd name="connsiteY2" fmla="*/ 4441723 h 6868768"/>
              <a:gd name="connsiteX3" fmla="*/ 7273331 w 12189853"/>
              <a:gd name="connsiteY3" fmla="*/ 6868768 h 6868768"/>
              <a:gd name="connsiteX4" fmla="*/ 253 w 12189853"/>
              <a:gd name="connsiteY4" fmla="*/ 2234909 h 6868768"/>
              <a:gd name="connsiteX5" fmla="*/ 253 w 12189853"/>
              <a:gd name="connsiteY5" fmla="*/ 0 h 6868768"/>
              <a:gd name="connsiteX0" fmla="*/ 253 w 12189853"/>
              <a:gd name="connsiteY0" fmla="*/ 0 h 7208554"/>
              <a:gd name="connsiteX1" fmla="*/ 12189853 w 12189853"/>
              <a:gd name="connsiteY1" fmla="*/ 0 h 7208554"/>
              <a:gd name="connsiteX2" fmla="*/ 12189795 w 12189853"/>
              <a:gd name="connsiteY2" fmla="*/ 4441723 h 7208554"/>
              <a:gd name="connsiteX3" fmla="*/ 7273331 w 12189853"/>
              <a:gd name="connsiteY3" fmla="*/ 6868768 h 7208554"/>
              <a:gd name="connsiteX4" fmla="*/ 253 w 12189853"/>
              <a:gd name="connsiteY4" fmla="*/ 6806909 h 7208554"/>
              <a:gd name="connsiteX5" fmla="*/ 253 w 12189853"/>
              <a:gd name="connsiteY5" fmla="*/ 0 h 7208554"/>
              <a:gd name="connsiteX0" fmla="*/ 253 w 12189853"/>
              <a:gd name="connsiteY0" fmla="*/ 0 h 6868768"/>
              <a:gd name="connsiteX1" fmla="*/ 12189853 w 12189853"/>
              <a:gd name="connsiteY1" fmla="*/ 0 h 6868768"/>
              <a:gd name="connsiteX2" fmla="*/ 12189795 w 12189853"/>
              <a:gd name="connsiteY2" fmla="*/ 4441723 h 6868768"/>
              <a:gd name="connsiteX3" fmla="*/ 7273331 w 12189853"/>
              <a:gd name="connsiteY3" fmla="*/ 6868768 h 6868768"/>
              <a:gd name="connsiteX4" fmla="*/ 253 w 12189853"/>
              <a:gd name="connsiteY4" fmla="*/ 6806909 h 6868768"/>
              <a:gd name="connsiteX5" fmla="*/ 253 w 12189853"/>
              <a:gd name="connsiteY5" fmla="*/ 0 h 6868768"/>
              <a:gd name="connsiteX0" fmla="*/ 115 w 12189715"/>
              <a:gd name="connsiteY0" fmla="*/ 0 h 6868768"/>
              <a:gd name="connsiteX1" fmla="*/ 12189715 w 12189715"/>
              <a:gd name="connsiteY1" fmla="*/ 0 h 6868768"/>
              <a:gd name="connsiteX2" fmla="*/ 12189657 w 12189715"/>
              <a:gd name="connsiteY2" fmla="*/ 4441723 h 6868768"/>
              <a:gd name="connsiteX3" fmla="*/ 7273193 w 12189715"/>
              <a:gd name="connsiteY3" fmla="*/ 6868768 h 6868768"/>
              <a:gd name="connsiteX4" fmla="*/ 2781 w 12189715"/>
              <a:gd name="connsiteY4" fmla="*/ 6860227 h 6868768"/>
              <a:gd name="connsiteX5" fmla="*/ 115 w 12189715"/>
              <a:gd name="connsiteY5" fmla="*/ 0 h 6868768"/>
              <a:gd name="connsiteX0" fmla="*/ 252 w 12189852"/>
              <a:gd name="connsiteY0" fmla="*/ 0 h 6868768"/>
              <a:gd name="connsiteX1" fmla="*/ 12189852 w 12189852"/>
              <a:gd name="connsiteY1" fmla="*/ 0 h 6868768"/>
              <a:gd name="connsiteX2" fmla="*/ 12189794 w 12189852"/>
              <a:gd name="connsiteY2" fmla="*/ 4441723 h 6868768"/>
              <a:gd name="connsiteX3" fmla="*/ 7273330 w 12189852"/>
              <a:gd name="connsiteY3" fmla="*/ 6868768 h 6868768"/>
              <a:gd name="connsiteX4" fmla="*/ 252 w 12189852"/>
              <a:gd name="connsiteY4" fmla="*/ 6860227 h 6868768"/>
              <a:gd name="connsiteX5" fmla="*/ 252 w 12189852"/>
              <a:gd name="connsiteY5" fmla="*/ 0 h 6868768"/>
              <a:gd name="connsiteX0" fmla="*/ 252 w 12189852"/>
              <a:gd name="connsiteY0" fmla="*/ 0 h 6868768"/>
              <a:gd name="connsiteX1" fmla="*/ 12189852 w 12189852"/>
              <a:gd name="connsiteY1" fmla="*/ 0 h 6868768"/>
              <a:gd name="connsiteX2" fmla="*/ 12189794 w 12189852"/>
              <a:gd name="connsiteY2" fmla="*/ 4441723 h 6868768"/>
              <a:gd name="connsiteX3" fmla="*/ 7262666 w 12189852"/>
              <a:gd name="connsiteY3" fmla="*/ 6868768 h 6868768"/>
              <a:gd name="connsiteX4" fmla="*/ 252 w 12189852"/>
              <a:gd name="connsiteY4" fmla="*/ 6860227 h 6868768"/>
              <a:gd name="connsiteX5" fmla="*/ 252 w 12189852"/>
              <a:gd name="connsiteY5" fmla="*/ 0 h 6868768"/>
              <a:gd name="connsiteX0" fmla="*/ 252 w 12189852"/>
              <a:gd name="connsiteY0" fmla="*/ 0 h 6868768"/>
              <a:gd name="connsiteX1" fmla="*/ 12189852 w 12189852"/>
              <a:gd name="connsiteY1" fmla="*/ 0 h 6868768"/>
              <a:gd name="connsiteX2" fmla="*/ 12189794 w 12189852"/>
              <a:gd name="connsiteY2" fmla="*/ 4441723 h 6868768"/>
              <a:gd name="connsiteX3" fmla="*/ 7262666 w 12189852"/>
              <a:gd name="connsiteY3" fmla="*/ 6868768 h 6868768"/>
              <a:gd name="connsiteX4" fmla="*/ 252 w 12189852"/>
              <a:gd name="connsiteY4" fmla="*/ 6862893 h 6868768"/>
              <a:gd name="connsiteX5" fmla="*/ 252 w 12189852"/>
              <a:gd name="connsiteY5" fmla="*/ 0 h 6868768"/>
              <a:gd name="connsiteX0" fmla="*/ 252 w 12189852"/>
              <a:gd name="connsiteY0" fmla="*/ 0 h 6868768"/>
              <a:gd name="connsiteX1" fmla="*/ 12189852 w 12189852"/>
              <a:gd name="connsiteY1" fmla="*/ 0 h 6868768"/>
              <a:gd name="connsiteX2" fmla="*/ 12189794 w 12189852"/>
              <a:gd name="connsiteY2" fmla="*/ 4441723 h 6868768"/>
              <a:gd name="connsiteX3" fmla="*/ 7262666 w 12189852"/>
              <a:gd name="connsiteY3" fmla="*/ 6868768 h 6868768"/>
              <a:gd name="connsiteX4" fmla="*/ 252 w 12189852"/>
              <a:gd name="connsiteY4" fmla="*/ 6868225 h 6868768"/>
              <a:gd name="connsiteX5" fmla="*/ 252 w 12189852"/>
              <a:gd name="connsiteY5" fmla="*/ 0 h 6868768"/>
              <a:gd name="connsiteX0" fmla="*/ 252 w 12189852"/>
              <a:gd name="connsiteY0" fmla="*/ 0 h 6868768"/>
              <a:gd name="connsiteX1" fmla="*/ 12189852 w 12189852"/>
              <a:gd name="connsiteY1" fmla="*/ 0 h 6868768"/>
              <a:gd name="connsiteX2" fmla="*/ 12189794 w 12189852"/>
              <a:gd name="connsiteY2" fmla="*/ 4441723 h 6868768"/>
              <a:gd name="connsiteX3" fmla="*/ 7262666 w 12189852"/>
              <a:gd name="connsiteY3" fmla="*/ 6868768 h 6868768"/>
              <a:gd name="connsiteX4" fmla="*/ 252 w 12189852"/>
              <a:gd name="connsiteY4" fmla="*/ 6868225 h 6868768"/>
              <a:gd name="connsiteX5" fmla="*/ 252 w 12189852"/>
              <a:gd name="connsiteY5" fmla="*/ 0 h 6868768"/>
              <a:gd name="connsiteX0" fmla="*/ 2666 w 12192266"/>
              <a:gd name="connsiteY0" fmla="*/ 0 h 6870891"/>
              <a:gd name="connsiteX1" fmla="*/ 12192266 w 12192266"/>
              <a:gd name="connsiteY1" fmla="*/ 0 h 6870891"/>
              <a:gd name="connsiteX2" fmla="*/ 12192208 w 12192266"/>
              <a:gd name="connsiteY2" fmla="*/ 4441723 h 6870891"/>
              <a:gd name="connsiteX3" fmla="*/ 7265080 w 12192266"/>
              <a:gd name="connsiteY3" fmla="*/ 6868768 h 6870891"/>
              <a:gd name="connsiteX4" fmla="*/ 0 w 12192266"/>
              <a:gd name="connsiteY4" fmla="*/ 6870891 h 6870891"/>
              <a:gd name="connsiteX5" fmla="*/ 2666 w 12192266"/>
              <a:gd name="connsiteY5" fmla="*/ 0 h 68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266" h="6870891">
                <a:moveTo>
                  <a:pt x="2666" y="0"/>
                </a:moveTo>
                <a:lnTo>
                  <a:pt x="12192266" y="0"/>
                </a:lnTo>
                <a:cubicBezTo>
                  <a:pt x="12192247" y="1480574"/>
                  <a:pt x="12192227" y="2961149"/>
                  <a:pt x="12192208" y="4441723"/>
                </a:cubicBezTo>
                <a:lnTo>
                  <a:pt x="7265080" y="6868768"/>
                </a:lnTo>
                <a:lnTo>
                  <a:pt x="0" y="6870891"/>
                </a:lnTo>
                <a:cubicBezTo>
                  <a:pt x="873" y="6127668"/>
                  <a:pt x="1793" y="743223"/>
                  <a:pt x="2666" y="0"/>
                </a:cubicBezTo>
                <a:close/>
              </a:path>
            </a:pathLst>
          </a:custGeom>
          <a:solidFill>
            <a:srgbClr val="006A83"/>
          </a:solidFill>
        </p:spPr>
        <p:txBody>
          <a:bodyPr lIns="129314" tIns="509112" rIns="129314" bIns="64657"/>
          <a:lstStyle>
            <a:lvl1pPr marL="0" indent="0" algn="ctr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1800" kern="1200">
                <a:solidFill>
                  <a:srgbClr val="005A9B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noProof="1"/>
          </a:p>
        </p:txBody>
      </p:sp>
    </p:spTree>
    <p:extLst>
      <p:ext uri="{BB962C8B-B14F-4D97-AF65-F5344CB8AC3E}">
        <p14:creationId xmlns:p14="http://schemas.microsoft.com/office/powerpoint/2010/main" val="12762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667518" y="2869201"/>
            <a:ext cx="2893523" cy="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03645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49"/>
              </a:spcAft>
              <a:defRPr/>
            </a:pPr>
            <a:r>
              <a:rPr lang="da-DK" sz="14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4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4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67519" y="856464"/>
            <a:ext cx="13415333" cy="1084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</a:t>
            </a:r>
            <a:r>
              <a:rPr lang="da-DK" sz="4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a-DK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Slet før præsentationen anvendes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11891585" y="5570132"/>
            <a:ext cx="3055769" cy="18261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849"/>
              </a:spcAft>
              <a:buFont typeface="+mj-lt"/>
              <a:buNone/>
              <a:defRPr/>
            </a:pP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339"/>
              </a:spcAft>
              <a:buFont typeface="+mj-lt"/>
              <a:buNone/>
              <a:defRPr/>
            </a:pP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339"/>
              </a:spcAft>
              <a:buFont typeface="+mj-lt"/>
              <a:buNone/>
              <a:defRPr/>
            </a:pP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13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339"/>
              </a:spcAft>
              <a:buFont typeface="+mj-lt"/>
              <a:buNone/>
              <a:defRPr/>
            </a:pPr>
            <a:endParaRPr lang="da-DK" sz="13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39"/>
              </a:spcAft>
              <a:buFont typeface="+mj-lt"/>
              <a:buNone/>
              <a:defRPr/>
            </a:pP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</a:t>
            </a:r>
            <a:b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339"/>
              </a:spcAft>
              <a:buFont typeface="+mj-lt"/>
              <a:buNone/>
              <a:defRPr/>
            </a:pPr>
            <a:endParaRPr lang="da-DK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11891587" y="2869202"/>
            <a:ext cx="3055769" cy="25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03645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49"/>
              </a:spcAft>
              <a:defRPr/>
            </a:pP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849"/>
              </a:spcAft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13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13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339"/>
              </a:spcAft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339"/>
              </a:spcAft>
              <a:defRPr/>
            </a:pPr>
            <a:endParaRPr lang="da-DK" sz="13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339"/>
              </a:spcAft>
              <a:defRPr/>
            </a:pP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</a:t>
            </a:r>
            <a:b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b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339"/>
              </a:spcAft>
              <a:defRPr/>
            </a:pPr>
            <a:endParaRPr lang="da-DK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8577039" y="2869203"/>
            <a:ext cx="2893944" cy="7181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849"/>
              </a:spcAft>
              <a:buFont typeface="+mj-lt"/>
              <a:buNone/>
              <a:defRPr/>
            </a:pP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339"/>
              </a:spcAft>
              <a:buFont typeface="+mj-lt"/>
              <a:buNone/>
              <a:defRPr/>
            </a:pP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8577039" y="4267285"/>
            <a:ext cx="2893944" cy="28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849"/>
              </a:spcAft>
              <a:buFontTx/>
              <a:buNone/>
              <a:defRPr/>
            </a:pP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849"/>
              </a:spcAft>
              <a:buFontTx/>
              <a:buNone/>
              <a:defRPr/>
            </a:pP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13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13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849"/>
              </a:spcAft>
              <a:buFontTx/>
              <a:buNone/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849"/>
              </a:spcBef>
              <a:spcAft>
                <a:spcPts val="849"/>
              </a:spcAft>
              <a:buFontTx/>
              <a:buNone/>
              <a:defRPr/>
            </a:pP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13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801778" y="2861584"/>
            <a:ext cx="3055769" cy="15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03645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49"/>
              </a:spcAft>
              <a:defRPr/>
            </a:pP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849"/>
              </a:spcAft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13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849"/>
              </a:spcAft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3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13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13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339"/>
              </a:spcAft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13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810309" y="5109028"/>
            <a:ext cx="2893944" cy="142090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849"/>
              </a:spcAft>
              <a:buFont typeface="+mj-lt"/>
              <a:buNone/>
              <a:defRPr/>
            </a:pPr>
            <a:r>
              <a:rPr lang="da-DK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1293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13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1293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3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3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13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3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</a:t>
            </a:r>
            <a:br>
              <a:rPr 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3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layoutets oprindelige design </a:t>
            </a:r>
            <a:endParaRPr lang="da-DK" sz="13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7653811" y="7305276"/>
            <a:ext cx="261245" cy="5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14" tIns="64657" rIns="129314" bIns="64657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2" y="-261161"/>
            <a:ext cx="261245" cy="5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14" tIns="64657" rIns="129314" bIns="64657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212690" y="8941644"/>
            <a:ext cx="261245" cy="5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14" tIns="64657" rIns="129314" bIns="64657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846" y="4541247"/>
            <a:ext cx="418499" cy="501625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7392007" y="3236254"/>
            <a:ext cx="451137" cy="1009560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9847" y="3169459"/>
            <a:ext cx="325162" cy="3992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92007" y="4301424"/>
            <a:ext cx="759551" cy="308484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2007" y="5928881"/>
            <a:ext cx="678778" cy="30841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48952" y="5232906"/>
            <a:ext cx="446152" cy="522834"/>
          </a:xfrm>
          <a:prstGeom prst="rect">
            <a:avLst/>
          </a:prstGeom>
        </p:spPr>
      </p:pic>
      <p:sp>
        <p:nvSpPr>
          <p:cNvPr id="39" name="AutoShape 4"/>
          <p:cNvSpPr>
            <a:spLocks/>
          </p:cNvSpPr>
          <p:nvPr userDrawn="1"/>
        </p:nvSpPr>
        <p:spPr bwMode="gray">
          <a:xfrm>
            <a:off x="667519" y="4602447"/>
            <a:ext cx="2933637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849"/>
              </a:spcAft>
              <a:defRPr/>
            </a:pP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 og punktopstilling</a:t>
            </a:r>
          </a:p>
          <a:p>
            <a:pPr marL="0" marR="0" indent="0" algn="l" defTabSz="1293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indsættelse af underoverskrift, </a:t>
            </a:r>
            <a:b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13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først, derefter </a:t>
            </a: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 én gang for at hoppe til almindelig tekst</a:t>
            </a:r>
          </a:p>
          <a:p>
            <a:pPr algn="l">
              <a:spcAft>
                <a:spcPts val="849"/>
              </a:spcAft>
              <a:defRPr/>
            </a:pP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-tasten</a:t>
            </a: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én gang til for at få 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3-5</a:t>
            </a: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Punktopstilling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Aft>
                <a:spcPts val="849"/>
              </a:spcAft>
              <a:defRPr/>
            </a:pPr>
            <a: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-tasterne for at hoppe tilbage i niveauerne</a:t>
            </a:r>
            <a:endParaRPr lang="da-DK" altLang="da-DK" sz="1300" b="1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849"/>
              </a:spcAft>
              <a:defRPr/>
            </a:pP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</a:t>
            </a: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 med bullet 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niveau, </a:t>
            </a:r>
            <a:b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i</a:t>
            </a: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pladsholderen og klik </a:t>
            </a:r>
            <a:r>
              <a:rPr lang="da-DK" altLang="da-DK" sz="1300" b="1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30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gange.</a:t>
            </a:r>
          </a:p>
          <a:p>
            <a:pPr algn="l">
              <a:spcAft>
                <a:spcPts val="849"/>
              </a:spcAft>
              <a:defRPr/>
            </a:pP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 og Formindsk listeniveau </a:t>
            </a: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bruges til at hoppe mellem </a:t>
            </a:r>
            <a:b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tekst-typografierne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88754" y="7414916"/>
            <a:ext cx="1150666" cy="306940"/>
            <a:chOff x="-1055644" y="4420473"/>
            <a:chExt cx="927684" cy="196850"/>
          </a:xfrm>
        </p:grpSpPr>
        <p:grpSp>
          <p:nvGrpSpPr>
            <p:cNvPr id="40" name="Gruppe 3"/>
            <p:cNvGrpSpPr>
              <a:grpSpLocks/>
            </p:cNvGrpSpPr>
            <p:nvPr userDrawn="1"/>
          </p:nvGrpSpPr>
          <p:grpSpPr bwMode="auto">
            <a:xfrm>
              <a:off x="-1055644" y="4420473"/>
              <a:ext cx="419099" cy="196850"/>
              <a:chOff x="2003715" y="2630782"/>
              <a:chExt cx="417987" cy="196850"/>
            </a:xfrm>
          </p:grpSpPr>
          <p:pic>
            <p:nvPicPr>
              <p:cNvPr id="44" name="Billede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715" y="2630782"/>
                <a:ext cx="412750" cy="19685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2225374" y="2641895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3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41" name="Gruppe 2"/>
            <p:cNvGrpSpPr>
              <a:grpSpLocks/>
            </p:cNvGrpSpPr>
            <p:nvPr userDrawn="1"/>
          </p:nvGrpSpPr>
          <p:grpSpPr bwMode="auto">
            <a:xfrm>
              <a:off x="-540710" y="4420473"/>
              <a:ext cx="412750" cy="196850"/>
              <a:chOff x="2535866" y="3062017"/>
              <a:chExt cx="413649" cy="196850"/>
            </a:xfrm>
          </p:grpSpPr>
          <p:pic>
            <p:nvPicPr>
              <p:cNvPr id="42" name="Billed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703" y="3062017"/>
                <a:ext cx="404812" cy="19685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ounded Rectangle 12"/>
              <p:cNvSpPr/>
              <p:nvPr/>
            </p:nvSpPr>
            <p:spPr bwMode="auto">
              <a:xfrm>
                <a:off x="2535866" y="3073130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3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3" name="Gruppe 12"/>
          <p:cNvGrpSpPr/>
          <p:nvPr userDrawn="1"/>
        </p:nvGrpSpPr>
        <p:grpSpPr>
          <a:xfrm>
            <a:off x="3056065" y="8346230"/>
            <a:ext cx="1577150" cy="1516521"/>
            <a:chOff x="-1399481" y="5645123"/>
            <a:chExt cx="1271521" cy="972590"/>
          </a:xfrm>
        </p:grpSpPr>
        <p:pic>
          <p:nvPicPr>
            <p:cNvPr id="25" name="Billede 3"/>
            <p:cNvPicPr>
              <a:picLocks noChangeAspect="1"/>
            </p:cNvPicPr>
            <p:nvPr userDrawn="1"/>
          </p:nvPicPr>
          <p:blipFill rotWithShape="1">
            <a:blip r:embed="rId10"/>
            <a:srcRect b="49467"/>
            <a:stretch/>
          </p:blipFill>
          <p:spPr>
            <a:xfrm>
              <a:off x="-1296624" y="5718302"/>
              <a:ext cx="1168664" cy="899411"/>
            </a:xfrm>
            <a:prstGeom prst="rect">
              <a:avLst/>
            </a:prstGeom>
          </p:spPr>
        </p:pic>
        <p:pic>
          <p:nvPicPr>
            <p:cNvPr id="35" name="Billede 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1399481" y="5645123"/>
              <a:ext cx="323810" cy="209524"/>
            </a:xfrm>
            <a:prstGeom prst="rect">
              <a:avLst/>
            </a:prstGeom>
          </p:spPr>
        </p:pic>
        <p:sp>
          <p:nvSpPr>
            <p:cNvPr id="36" name="Afrundet rektangel 5"/>
            <p:cNvSpPr/>
            <p:nvPr userDrawn="1"/>
          </p:nvSpPr>
          <p:spPr>
            <a:xfrm>
              <a:off x="-833395" y="5983551"/>
              <a:ext cx="705435" cy="165716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a-DK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37" name="Lige forbindelse 8"/>
            <p:cNvCxnSpPr>
              <a:stCxn id="25" idx="1"/>
            </p:cNvCxnSpPr>
            <p:nvPr userDrawn="1"/>
          </p:nvCxnSpPr>
          <p:spPr>
            <a:xfrm>
              <a:off x="-1296624" y="6168008"/>
              <a:ext cx="1168664" cy="38963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29"/>
            <p:cNvCxnSpPr>
              <a:endCxn id="25" idx="3"/>
            </p:cNvCxnSpPr>
            <p:nvPr userDrawn="1"/>
          </p:nvCxnSpPr>
          <p:spPr>
            <a:xfrm flipV="1">
              <a:off x="-1296624" y="6168008"/>
              <a:ext cx="1168664" cy="38963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667519" y="3234865"/>
            <a:ext cx="3800082" cy="1209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rgbClr val="005A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​"/>
              <a:defRPr sz="2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Palatino Linotype" panose="02040502050505030304" pitchFamily="18" charset="0"/>
              <a:buChar char="•"/>
              <a:defRPr sz="2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5040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2000" indent="-198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7000"/>
              </a:lnSpc>
            </a:pPr>
            <a:r>
              <a:rPr lang="da-DK" sz="1400" noProof="1"/>
              <a:t>Første niveau = Underoverskrift (farvet)</a:t>
            </a:r>
          </a:p>
          <a:p>
            <a:pPr lvl="1">
              <a:lnSpc>
                <a:spcPct val="97000"/>
              </a:lnSpc>
            </a:pPr>
            <a:r>
              <a:rPr lang="da-DK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Andet niveau = Almindelig tekst (grå)</a:t>
            </a:r>
          </a:p>
          <a:p>
            <a:pPr marL="152734" lvl="2" indent="-152734">
              <a:lnSpc>
                <a:spcPct val="97000"/>
              </a:lnSpc>
            </a:pPr>
            <a:r>
              <a:rPr lang="da-DK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Tredje niveau = Bullet niveau (grå)</a:t>
            </a:r>
          </a:p>
          <a:p>
            <a:pPr marL="305467" lvl="3" indent="-152734">
              <a:lnSpc>
                <a:spcPct val="97000"/>
              </a:lnSpc>
            </a:pPr>
            <a:r>
              <a:rPr lang="da-DK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Fjerde niveau = Bullet niveau</a:t>
            </a:r>
          </a:p>
          <a:p>
            <a:pPr marL="458201" lvl="4" indent="-152734">
              <a:lnSpc>
                <a:spcPct val="97000"/>
              </a:lnSpc>
            </a:pPr>
            <a:r>
              <a:rPr lang="da-DK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Femte niveau = Bullet niveau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82518" y="8340044"/>
            <a:ext cx="3615984" cy="1721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849"/>
              </a:spcAft>
              <a:defRPr/>
            </a:pP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ny tekst farve til </a:t>
            </a:r>
            <a:b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4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underoverskrift</a:t>
            </a:r>
          </a:p>
          <a:p>
            <a:pPr algn="l">
              <a:spcAft>
                <a:spcPts val="849"/>
              </a:spcAft>
              <a:defRPr/>
            </a:pP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Markér</a:t>
            </a:r>
            <a:r>
              <a:rPr lang="da-DK" altLang="da-DK" sz="13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teksten og vælg ny farve </a:t>
            </a:r>
            <a:br>
              <a:rPr lang="da-DK" altLang="da-DK" sz="13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da-DK" altLang="da-DK" sz="1300" b="1" i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Skiftfarve</a:t>
            </a:r>
            <a:r>
              <a:rPr lang="da-DK" altLang="da-DK" sz="1300" b="0" baseline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endParaRPr lang="da-DK" altLang="da-DK" sz="1300" b="0" noProof="1">
              <a:solidFill>
                <a:srgbClr val="4A4E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849"/>
              </a:spcAft>
              <a:defRPr/>
            </a:pPr>
            <a:r>
              <a:rPr lang="da-DK" altLang="da-DK" sz="1300" b="1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mellem Farve 1-6 </a:t>
            </a:r>
            <a:b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300" b="0" noProof="1">
                <a:solidFill>
                  <a:srgbClr val="4A4E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KABs farveskema</a:t>
            </a:r>
          </a:p>
          <a:p>
            <a:pPr algn="l">
              <a:lnSpc>
                <a:spcPct val="90000"/>
              </a:lnSpc>
            </a:pPr>
            <a:endParaRPr lang="da-DK" sz="1300" dirty="0" err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5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ondaryColor"/>
          <p:cNvSpPr/>
          <p:nvPr userDrawn="1"/>
        </p:nvSpPr>
        <p:spPr>
          <a:xfrm>
            <a:off x="9002628" y="6941008"/>
            <a:ext cx="6121944" cy="3752393"/>
          </a:xfrm>
          <a:prstGeom prst="triangle">
            <a:avLst>
              <a:gd name="adj" fmla="val 100000"/>
            </a:avLst>
          </a:prstGeom>
          <a:solidFill>
            <a:srgbClr val="D2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2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98" y="2217892"/>
            <a:ext cx="13779954" cy="7628949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214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9798" y="2217891"/>
            <a:ext cx="6474703" cy="7628946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73014" y="2217892"/>
            <a:ext cx="6476085" cy="7628944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rimaryTextColo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 i maksimalt en linje</a:t>
            </a:r>
          </a:p>
        </p:txBody>
      </p: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044" userDrawn="1">
          <p15:clr>
            <a:srgbClr val="FBAE40"/>
          </p15:clr>
        </p15:guide>
        <p15:guide id="3" pos="36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9796" y="2217892"/>
            <a:ext cx="13779304" cy="7628949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185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/>
          <p:cNvSpPr>
            <a:spLocks noGrp="1"/>
          </p:cNvSpPr>
          <p:nvPr>
            <p:ph type="pic" sz="quarter" idx="12" hasCustomPrompt="1"/>
          </p:nvPr>
        </p:nvSpPr>
        <p:spPr>
          <a:xfrm>
            <a:off x="7973014" y="2217892"/>
            <a:ext cx="6476085" cy="7628949"/>
          </a:xfrm>
          <a:solidFill>
            <a:srgbClr val="D2D3D4"/>
          </a:solidFill>
        </p:spPr>
        <p:txBody>
          <a:bodyPr lIns="509112" tIns="509112" rIns="509112"/>
          <a:lstStyle>
            <a:lvl1pPr algn="ctr">
              <a:defRPr sz="2500"/>
            </a:lvl1pPr>
          </a:lstStyle>
          <a:p>
            <a:r>
              <a:rPr lang="da-DK" noProof="1"/>
              <a:t>Klik her og indsæt billede via Vælg billeder- eller Rediger-knapperne</a:t>
            </a:r>
          </a:p>
          <a:p>
            <a:endParaRPr lang="da-DK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9798" y="2217892"/>
            <a:ext cx="6474703" cy="7628949"/>
          </a:xfrm>
        </p:spPr>
        <p:txBody>
          <a:bodyPr/>
          <a:lstStyle/>
          <a:p>
            <a:pPr lvl="0"/>
            <a:r>
              <a:rPr lang="da-DK" dirty="0"/>
              <a:t>Brug TAB og Shift+TAB til at skifte tekst- og bulletniveau. Stå på ny linje inden du trykker på TAB.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6293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636" userDrawn="1">
          <p15:clr>
            <a:srgbClr val="FBAE40"/>
          </p15:clr>
        </p15:guide>
        <p15:guide id="3" pos="40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ekst (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vid baggrund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5119548" cy="10693400"/>
          </a:xfrm>
          <a:solidFill>
            <a:srgbClr val="D2D3D4"/>
          </a:solidFill>
        </p:spPr>
        <p:txBody>
          <a:bodyPr tIns="1120046" anchor="ctr" anchorCtr="0"/>
          <a:lstStyle>
            <a:lvl1pPr algn="ctr">
              <a:buNone/>
              <a:defRPr sz="2500"/>
            </a:lvl1pPr>
          </a:lstStyle>
          <a:p>
            <a:r>
              <a:rPr lang="da-DK" noProof="1"/>
              <a:t>Klik her og indsæt billede via Vælg billeder- eller Rediger-knapperne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99606" y="7508132"/>
            <a:ext cx="2924813" cy="318526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53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5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53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534"/>
                </a:lnTo>
                <a:close/>
              </a:path>
            </a:pathLst>
          </a:custGeom>
          <a:solidFill>
            <a:schemeClr val="bg1"/>
          </a:solidFill>
        </p:spPr>
        <p:txBody>
          <a:bodyPr lIns="254556" rIns="305467" bIns="305467" anchor="b" anchorCtr="0">
            <a:normAutofit/>
          </a:bodyPr>
          <a:lstStyle>
            <a:lvl1pPr algn="r">
              <a:defRPr sz="2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dirty="0"/>
              <a:t>Indsæt kort  billedtekst, vælg evt. ny fyldfarve</a:t>
            </a:r>
          </a:p>
        </p:txBody>
      </p:sp>
      <p:sp>
        <p:nvSpPr>
          <p:cNvPr id="3" name="Pladsholder til diasnummer 2" hidden="1"/>
          <p:cNvSpPr>
            <a:spLocks noGrp="1"/>
          </p:cNvSpPr>
          <p:nvPr>
            <p:ph type="sldNum" sz="quarter" idx="10"/>
          </p:nvPr>
        </p:nvSpPr>
        <p:spPr>
          <a:xfrm>
            <a:off x="12129107" y="10834782"/>
            <a:ext cx="2321963" cy="376093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00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ekst (I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vid baggrund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5119548" cy="10693400"/>
          </a:xfrm>
          <a:solidFill>
            <a:srgbClr val="D2D3D4"/>
          </a:solidFill>
        </p:spPr>
        <p:txBody>
          <a:bodyPr tIns="1120046" anchor="ctr" anchorCtr="0"/>
          <a:lstStyle>
            <a:lvl1pPr algn="ctr">
              <a:buNone/>
              <a:defRPr sz="2500"/>
            </a:lvl1pPr>
          </a:lstStyle>
          <a:p>
            <a:r>
              <a:rPr lang="da-DK" noProof="1"/>
              <a:t>Klik her og indsæt billede via Vælg billeder- eller Rediger-knapperne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" y="1"/>
            <a:ext cx="2924780" cy="3131387"/>
          </a:xfrm>
          <a:custGeom>
            <a:avLst/>
            <a:gdLst>
              <a:gd name="connsiteX0" fmla="*/ 0 w 2341265"/>
              <a:gd name="connsiteY0" fmla="*/ 0 h 2042809"/>
              <a:gd name="connsiteX1" fmla="*/ 2341265 w 2341265"/>
              <a:gd name="connsiteY1" fmla="*/ 0 h 2042809"/>
              <a:gd name="connsiteX2" fmla="*/ 2341265 w 2341265"/>
              <a:gd name="connsiteY2" fmla="*/ 2042809 h 2042809"/>
              <a:gd name="connsiteX3" fmla="*/ 0 w 2341265"/>
              <a:gd name="connsiteY3" fmla="*/ 2042809 h 2042809"/>
              <a:gd name="connsiteX4" fmla="*/ 0 w 2341265"/>
              <a:gd name="connsiteY4" fmla="*/ 0 h 2042809"/>
              <a:gd name="connsiteX0" fmla="*/ 0 w 2341820"/>
              <a:gd name="connsiteY0" fmla="*/ 0 h 2042809"/>
              <a:gd name="connsiteX1" fmla="*/ 2341265 w 2341820"/>
              <a:gd name="connsiteY1" fmla="*/ 0 h 2042809"/>
              <a:gd name="connsiteX2" fmla="*/ 2341820 w 2341820"/>
              <a:gd name="connsiteY2" fmla="*/ 893135 h 2042809"/>
              <a:gd name="connsiteX3" fmla="*/ 2341265 w 2341820"/>
              <a:gd name="connsiteY3" fmla="*/ 2042809 h 2042809"/>
              <a:gd name="connsiteX4" fmla="*/ 0 w 2341820"/>
              <a:gd name="connsiteY4" fmla="*/ 2042809 h 2042809"/>
              <a:gd name="connsiteX5" fmla="*/ 0 w 2341820"/>
              <a:gd name="connsiteY5" fmla="*/ 0 h 2042809"/>
              <a:gd name="connsiteX0" fmla="*/ 0 w 2341820"/>
              <a:gd name="connsiteY0" fmla="*/ 0 h 2042809"/>
              <a:gd name="connsiteX1" fmla="*/ 2341265 w 2341820"/>
              <a:gd name="connsiteY1" fmla="*/ 0 h 2042809"/>
              <a:gd name="connsiteX2" fmla="*/ 2341820 w 2341820"/>
              <a:gd name="connsiteY2" fmla="*/ 893135 h 2042809"/>
              <a:gd name="connsiteX3" fmla="*/ 0 w 2341820"/>
              <a:gd name="connsiteY3" fmla="*/ 2042809 h 2042809"/>
              <a:gd name="connsiteX4" fmla="*/ 0 w 2341820"/>
              <a:gd name="connsiteY4" fmla="*/ 0 h 2042809"/>
              <a:gd name="connsiteX0" fmla="*/ 0 w 2341820"/>
              <a:gd name="connsiteY0" fmla="*/ 0 h 2010911"/>
              <a:gd name="connsiteX1" fmla="*/ 2341265 w 2341820"/>
              <a:gd name="connsiteY1" fmla="*/ 0 h 2010911"/>
              <a:gd name="connsiteX2" fmla="*/ 2341820 w 2341820"/>
              <a:gd name="connsiteY2" fmla="*/ 893135 h 2010911"/>
              <a:gd name="connsiteX3" fmla="*/ 2658 w 2341820"/>
              <a:gd name="connsiteY3" fmla="*/ 2010911 h 2010911"/>
              <a:gd name="connsiteX4" fmla="*/ 0 w 2341820"/>
              <a:gd name="connsiteY4" fmla="*/ 0 h 2010911"/>
              <a:gd name="connsiteX0" fmla="*/ 0 w 2341820"/>
              <a:gd name="connsiteY0" fmla="*/ 0 h 2008253"/>
              <a:gd name="connsiteX1" fmla="*/ 2341265 w 2341820"/>
              <a:gd name="connsiteY1" fmla="*/ 0 h 2008253"/>
              <a:gd name="connsiteX2" fmla="*/ 2341820 w 2341820"/>
              <a:gd name="connsiteY2" fmla="*/ 893135 h 2008253"/>
              <a:gd name="connsiteX3" fmla="*/ 0 w 2341820"/>
              <a:gd name="connsiteY3" fmla="*/ 2008253 h 2008253"/>
              <a:gd name="connsiteX4" fmla="*/ 0 w 2341820"/>
              <a:gd name="connsiteY4" fmla="*/ 0 h 200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1820" h="2008253">
                <a:moveTo>
                  <a:pt x="0" y="0"/>
                </a:moveTo>
                <a:lnTo>
                  <a:pt x="2341265" y="0"/>
                </a:lnTo>
                <a:lnTo>
                  <a:pt x="2341820" y="893135"/>
                </a:lnTo>
                <a:lnTo>
                  <a:pt x="0" y="20082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305467" tIns="305467" rIns="254556" bIns="0" anchor="t" anchorCtr="0">
            <a:normAutofit/>
          </a:bodyPr>
          <a:lstStyle>
            <a:lvl1pPr algn="l">
              <a:defRPr sz="2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dirty="0"/>
              <a:t>Indsæt kort  billedtekst, vælg evt. ny fyldfarve</a:t>
            </a:r>
          </a:p>
        </p:txBody>
      </p:sp>
      <p:sp>
        <p:nvSpPr>
          <p:cNvPr id="3" name="Pladsholder til diasnumm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185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ekst (II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vid baggrund"/>
          <p:cNvSpPr/>
          <p:nvPr userDrawn="1"/>
        </p:nvSpPr>
        <p:spPr>
          <a:xfrm>
            <a:off x="1" y="1"/>
            <a:ext cx="15119548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2" tIns="101822" rIns="101822" bIns="101822" rtlCol="0" anchor="ctr"/>
          <a:lstStyle/>
          <a:p>
            <a:pPr algn="ctr">
              <a:lnSpc>
                <a:spcPct val="90000"/>
              </a:lnSpc>
            </a:pPr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15119548" cy="10693400"/>
          </a:xfrm>
          <a:solidFill>
            <a:srgbClr val="D2D3D4"/>
          </a:solidFill>
        </p:spPr>
        <p:txBody>
          <a:bodyPr tIns="1120046" anchor="ctr" anchorCtr="0"/>
          <a:lstStyle>
            <a:lvl1pPr algn="ctr">
              <a:buNone/>
              <a:defRPr sz="2500"/>
            </a:lvl1pPr>
          </a:lstStyle>
          <a:p>
            <a:r>
              <a:rPr lang="da-DK" noProof="1"/>
              <a:t>Klik her og indsæt billede via Vælg billeder- eller Rediger-knapperne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06852" y="7831644"/>
            <a:ext cx="3386366" cy="2861758"/>
          </a:xfrm>
          <a:prstGeom prst="triangle">
            <a:avLst>
              <a:gd name="adj" fmla="val 66533"/>
            </a:avLst>
          </a:prstGeom>
          <a:solidFill>
            <a:schemeClr val="bg1"/>
          </a:solidFill>
        </p:spPr>
        <p:txBody>
          <a:bodyPr lIns="0" rIns="0" bIns="305467" anchor="b" anchorCtr="0">
            <a:normAutofit/>
          </a:bodyPr>
          <a:lstStyle>
            <a:lvl1pPr algn="ctr">
              <a:defRPr sz="2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dirty="0"/>
              <a:t>Indsæt kort  billedtekst, vælg evt. ny fyldfarve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704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imaryTextColor"/>
          <p:cNvSpPr>
            <a:spLocks noGrp="1"/>
          </p:cNvSpPr>
          <p:nvPr>
            <p:ph type="title"/>
          </p:nvPr>
        </p:nvSpPr>
        <p:spPr>
          <a:xfrm>
            <a:off x="660539" y="272154"/>
            <a:ext cx="13779954" cy="14657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98" y="2217892"/>
            <a:ext cx="13779954" cy="7628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107" y="10098386"/>
            <a:ext cx="2321963" cy="3760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rgbClr val="005A9B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da-DK" dirty="0"/>
              <a:t>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/>
        </p:nvCxnSpPr>
        <p:spPr>
          <a:xfrm>
            <a:off x="669798" y="1950430"/>
            <a:ext cx="13779954" cy="0"/>
          </a:xfrm>
          <a:prstGeom prst="line">
            <a:avLst/>
          </a:prstGeom>
          <a:ln>
            <a:solidFill>
              <a:srgbClr val="D2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imaryColor"/>
          <p:cNvSpPr>
            <a:spLocks/>
          </p:cNvSpPr>
          <p:nvPr/>
        </p:nvSpPr>
        <p:spPr bwMode="auto">
          <a:xfrm>
            <a:off x="-1224" y="344071"/>
            <a:ext cx="523774" cy="1009932"/>
          </a:xfrm>
          <a:custGeom>
            <a:avLst/>
            <a:gdLst>
              <a:gd name="T0" fmla="*/ 0 w 266"/>
              <a:gd name="T1" fmla="*/ 0 h 408"/>
              <a:gd name="T2" fmla="*/ 0 w 266"/>
              <a:gd name="T3" fmla="*/ 408 h 408"/>
              <a:gd name="T4" fmla="*/ 266 w 266"/>
              <a:gd name="T5" fmla="*/ 276 h 408"/>
              <a:gd name="T6" fmla="*/ 0 w 266"/>
              <a:gd name="T7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408">
                <a:moveTo>
                  <a:pt x="0" y="0"/>
                </a:moveTo>
                <a:lnTo>
                  <a:pt x="0" y="408"/>
                </a:lnTo>
                <a:lnTo>
                  <a:pt x="266" y="276"/>
                </a:lnTo>
                <a:lnTo>
                  <a:pt x="0" y="0"/>
                </a:lnTo>
                <a:close/>
              </a:path>
            </a:pathLst>
          </a:custGeom>
          <a:solidFill>
            <a:srgbClr val="006A83"/>
          </a:solidFill>
          <a:ln>
            <a:noFill/>
          </a:ln>
        </p:spPr>
        <p:txBody>
          <a:bodyPr vert="horz" wrap="square" lIns="129314" tIns="64657" rIns="129314" bIns="64657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76" r:id="rId5"/>
    <p:sldLayoutId id="2147483665" r:id="rId6"/>
    <p:sldLayoutId id="2147483677" r:id="rId7"/>
    <p:sldLayoutId id="2147483678" r:id="rId8"/>
    <p:sldLayoutId id="2147483680" r:id="rId9"/>
    <p:sldLayoutId id="2147483679" r:id="rId10"/>
    <p:sldLayoutId id="2147483660" r:id="rId11"/>
    <p:sldLayoutId id="2147483662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3" r:id="rId22"/>
    <p:sldLayoutId id="2147483675" r:id="rId23"/>
    <p:sldLayoutId id="2147483654" r:id="rId24"/>
    <p:sldLayoutId id="2147483655" r:id="rId25"/>
    <p:sldLayoutId id="2147483681" r:id="rId26"/>
  </p:sldLayoutIdLst>
  <p:hf sldNum="0" hdr="0" ftr="0" dt="0"/>
  <p:txStyles>
    <p:titleStyle>
      <a:lvl1pPr algn="l" defTabSz="1293144" rtl="0" eaLnBrk="1" latinLnBrk="0" hangingPunct="1">
        <a:lnSpc>
          <a:spcPct val="88000"/>
        </a:lnSpc>
        <a:spcBef>
          <a:spcPct val="0"/>
        </a:spcBef>
        <a:buNone/>
        <a:defRPr sz="4700" kern="1200">
          <a:solidFill>
            <a:srgbClr val="006A83"/>
          </a:solidFill>
          <a:latin typeface="+mj-lt"/>
          <a:ea typeface="+mj-ea"/>
          <a:cs typeface="+mj-cs"/>
        </a:defRPr>
      </a:lvl1pPr>
    </p:titleStyle>
    <p:bodyStyle>
      <a:lvl1pPr marL="0" indent="0" algn="l" defTabSz="1293144" rtl="0" eaLnBrk="1" latinLnBrk="0" hangingPunct="1">
        <a:lnSpc>
          <a:spcPct val="97000"/>
        </a:lnSpc>
        <a:spcBef>
          <a:spcPts val="849"/>
        </a:spcBef>
        <a:buFont typeface="Palatino Linotype" panose="02040502050505030304" pitchFamily="18" charset="0"/>
        <a:buChar char="​"/>
        <a:defRPr sz="3700" kern="1200">
          <a:solidFill>
            <a:srgbClr val="005A9B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1293144" rtl="0" eaLnBrk="1" latinLnBrk="0" hangingPunct="1">
        <a:lnSpc>
          <a:spcPct val="97000"/>
        </a:lnSpc>
        <a:spcBef>
          <a:spcPts val="849"/>
        </a:spcBef>
        <a:buFont typeface="Palatino Linotype" panose="02040502050505030304" pitchFamily="18" charset="0"/>
        <a:buChar char="​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381834" indent="-381834" algn="l" defTabSz="1293144" rtl="0" eaLnBrk="1" latinLnBrk="0" hangingPunct="1">
        <a:lnSpc>
          <a:spcPct val="97000"/>
        </a:lnSpc>
        <a:spcBef>
          <a:spcPts val="849"/>
        </a:spcBef>
        <a:buFont typeface="Palatino Linotype" panose="02040502050505030304" pitchFamily="18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57" indent="-330923" algn="l" defTabSz="1293144" rtl="0" eaLnBrk="1" latinLnBrk="0" hangingPunct="1">
        <a:lnSpc>
          <a:spcPct val="97000"/>
        </a:lnSpc>
        <a:spcBef>
          <a:spcPts val="849"/>
        </a:spcBef>
        <a:buFontTx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992768" indent="-280012" algn="l" defTabSz="1293144" rtl="0" eaLnBrk="1" latinLnBrk="0" hangingPunct="1">
        <a:lnSpc>
          <a:spcPct val="97000"/>
        </a:lnSpc>
        <a:spcBef>
          <a:spcPts val="849"/>
        </a:spcBef>
        <a:buFontTx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992768" indent="-280012" algn="l" defTabSz="1293144" rtl="0" eaLnBrk="1" latinLnBrk="0" hangingPunct="1">
        <a:lnSpc>
          <a:spcPct val="97000"/>
        </a:lnSpc>
        <a:spcBef>
          <a:spcPts val="849"/>
        </a:spcBef>
        <a:buFontTx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992768" indent="-280012" algn="l" defTabSz="1293144" rtl="0" eaLnBrk="1" latinLnBrk="0" hangingPunct="1">
        <a:lnSpc>
          <a:spcPct val="97000"/>
        </a:lnSpc>
        <a:spcBef>
          <a:spcPts val="849"/>
        </a:spcBef>
        <a:buFontTx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992768" indent="-280012" algn="l" defTabSz="1293144" rtl="0" eaLnBrk="1" latinLnBrk="0" hangingPunct="1">
        <a:lnSpc>
          <a:spcPct val="97000"/>
        </a:lnSpc>
        <a:spcBef>
          <a:spcPts val="849"/>
        </a:spcBef>
        <a:buFontTx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992768" indent="-280012" algn="l" defTabSz="1293144" rtl="0" eaLnBrk="1" latinLnBrk="0" hangingPunct="1">
        <a:lnSpc>
          <a:spcPct val="97000"/>
        </a:lnSpc>
        <a:spcBef>
          <a:spcPts val="849"/>
        </a:spcBef>
        <a:buFontTx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6572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44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717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289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861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433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6006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78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8" userDrawn="1">
          <p15:clr>
            <a:srgbClr val="F26B43"/>
          </p15:clr>
        </p15:guide>
        <p15:guide id="4" pos="7338" userDrawn="1">
          <p15:clr>
            <a:srgbClr val="F26B43"/>
          </p15:clr>
        </p15:guide>
        <p15:guide id="5" pos="339" userDrawn="1">
          <p15:clr>
            <a:srgbClr val="F26B43"/>
          </p15:clr>
        </p15:guide>
        <p15:guide id="6" orient="horz" pos="7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map.krak.dk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>
            <a:extLst>
              <a:ext uri="{FF2B5EF4-FFF2-40B4-BE49-F238E27FC236}">
                <a16:creationId xmlns:a16="http://schemas.microsoft.com/office/drawing/2014/main" id="{5C316BD1-1567-45E1-98EB-57A307557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1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37" name="Ellipse 12">
            <a:extLst>
              <a:ext uri="{FF2B5EF4-FFF2-40B4-BE49-F238E27FC236}">
                <a16:creationId xmlns:a16="http://schemas.microsoft.com/office/drawing/2014/main" id="{7B55CD00-F35B-484C-B7F8-4283DD51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9883" y="457200"/>
            <a:ext cx="1031875" cy="1047750"/>
          </a:xfrm>
          <a:prstGeom prst="ellipse">
            <a:avLst/>
          </a:prstGeom>
          <a:solidFill>
            <a:srgbClr val="243F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Skabelon </a:t>
            </a:r>
            <a:r>
              <a:rPr lang="da-DK" altLang="da-DK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D0300FE3-D934-484D-B614-F1A2604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66" y="288577"/>
            <a:ext cx="4643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KORT: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" name="Billede 42">
            <a:extLst>
              <a:ext uri="{FF2B5EF4-FFF2-40B4-BE49-F238E27FC236}">
                <a16:creationId xmlns:a16="http://schemas.microsoft.com/office/drawing/2014/main" id="{6D358F94-14B4-4EAD-A940-9471BC231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66" y="485693"/>
            <a:ext cx="5360814" cy="10036074"/>
          </a:xfrm>
          <a:prstGeom prst="rect">
            <a:avLst/>
          </a:prstGeom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66744000-C696-4B46-BECC-873745C9F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248" y="519409"/>
            <a:ext cx="5967699" cy="10002358"/>
          </a:xfrm>
          <a:prstGeom prst="rect">
            <a:avLst/>
          </a:prstGeom>
        </p:spPr>
      </p:pic>
      <p:sp>
        <p:nvSpPr>
          <p:cNvPr id="45" name="Rectangle 4">
            <a:extLst>
              <a:ext uri="{FF2B5EF4-FFF2-40B4-BE49-F238E27FC236}">
                <a16:creationId xmlns:a16="http://schemas.microsoft.com/office/drawing/2014/main" id="{280E451E-8900-4E75-ABB3-EEFC771F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05" y="1448559"/>
            <a:ext cx="2743528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Eksemplet her </a:t>
            </a:r>
            <a:r>
              <a:rPr lang="da-DK" altLang="da-DK" sz="1200" b="1" i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er fra </a:t>
            </a:r>
            <a:r>
              <a:rPr kumimoji="0" lang="da-DK" altLang="da-DK" sz="1200" b="1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Lundtoftegade, hvor AKB, København har en større boligafdeling.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da-DK" sz="1200" b="1" dirty="0">
              <a:solidFill>
                <a:schemeClr val="tx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Skærmbillederne er hentet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fra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  <a:hlinkClick r:id="rId5"/>
              </a:rPr>
              <a:t>www.map.krak.dk</a:t>
            </a:r>
            <a:endParaRPr lang="en-US" altLang="da-DK" sz="1200" b="1" dirty="0">
              <a:solidFill>
                <a:schemeClr val="tx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da-DK" sz="1200" b="1" dirty="0">
              <a:solidFill>
                <a:schemeClr val="tx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På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det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ene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kort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er der zoomet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meget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ind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at man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kan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se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husnumrene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På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det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andet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fremgår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bygningerne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fordi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luftfoto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er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slået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til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På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begge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kort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fremgår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vejnavne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det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er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muligt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at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orientere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sig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på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gåturen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da-DK" sz="1200" b="1" dirty="0">
              <a:solidFill>
                <a:schemeClr val="tx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Hvis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jeres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afdeling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/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boligområde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fylder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mere end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skærmen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overvej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at dele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kortet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op I to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eller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flere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så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I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kan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få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husnumre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og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da-DK" sz="1200" b="1" dirty="0" err="1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vejnavne</a:t>
            </a:r>
            <a:r>
              <a:rPr lang="en-US" alt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med.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da-DK" sz="1200" b="1" dirty="0">
              <a:solidFill>
                <a:schemeClr val="tx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b="1" dirty="0">
                <a:solidFill>
                  <a:schemeClr val="tx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Hvis jeres afdeling består af én eller få bygninger, så se om I kan få fat på en plantegning over stueetagen. </a:t>
            </a:r>
            <a:endParaRPr lang="da-DK" altLang="da-DK" sz="1200" b="1" dirty="0">
              <a:solidFill>
                <a:schemeClr val="tx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5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0654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B">
      <a:dk1>
        <a:srgbClr val="4A4E54"/>
      </a:dk1>
      <a:lt1>
        <a:sysClr val="window" lastClr="FFFFFF"/>
      </a:lt1>
      <a:dk2>
        <a:srgbClr val="005A9B"/>
      </a:dk2>
      <a:lt2>
        <a:srgbClr val="00B0B3"/>
      </a:lt2>
      <a:accent1>
        <a:srgbClr val="005A9B"/>
      </a:accent1>
      <a:accent2>
        <a:srgbClr val="B8D500"/>
      </a:accent2>
      <a:accent3>
        <a:srgbClr val="EE3F65"/>
      </a:accent3>
      <a:accent4>
        <a:srgbClr val="00B0B3"/>
      </a:accent4>
      <a:accent5>
        <a:srgbClr val="EFAB00"/>
      </a:accent5>
      <a:accent6>
        <a:srgbClr val="6B6BA3"/>
      </a:accent6>
      <a:hlink>
        <a:srgbClr val="FF0000"/>
      </a:hlink>
      <a:folHlink>
        <a:srgbClr val="4A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A9B"/>
        </a:solidFill>
        <a:ln>
          <a:solidFill>
            <a:srgbClr val="005A9B"/>
          </a:solidFill>
        </a:ln>
      </a:spPr>
      <a:bodyPr lIns="72000" tIns="72000" rIns="72000" bIns="72000" rtlCol="0" anchor="ctr"/>
      <a:lstStyle>
        <a:defPPr algn="ctr">
          <a:lnSpc>
            <a:spcPct val="90000"/>
          </a:lnSpc>
          <a:defRPr dirty="0" err="1" smtClean="0">
            <a:latin typeface="Palatino Linotype" panose="0204050205050503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600" dirty="0" err="1" smtClean="0">
            <a:latin typeface="Palatino Linotype" panose="0204050205050503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AB PowerPoint.potx" id="{30D849A6-1AF5-4F35-BF94-EBDCF5750583}" vid="{3FD06FEB-BC33-46AD-B756-C7210F456597}"/>
    </a:ext>
  </a:extLst>
</a:theme>
</file>

<file path=ppt/theme/theme2.xml><?xml version="1.0" encoding="utf-8"?>
<a:theme xmlns:a="http://schemas.openxmlformats.org/drawingml/2006/main" name="Office Theme">
  <a:themeElements>
    <a:clrScheme name="KAB">
      <a:dk1>
        <a:srgbClr val="000000"/>
      </a:dk1>
      <a:lt1>
        <a:srgbClr val="FFFFFF"/>
      </a:lt1>
      <a:dk2>
        <a:srgbClr val="003478"/>
      </a:dk2>
      <a:lt2>
        <a:srgbClr val="99AEC9"/>
      </a:lt2>
      <a:accent1>
        <a:srgbClr val="8FCAE7"/>
      </a:accent1>
      <a:accent2>
        <a:srgbClr val="6685AE"/>
      </a:accent2>
      <a:accent3>
        <a:srgbClr val="335D93"/>
      </a:accent3>
      <a:accent4>
        <a:srgbClr val="4B4E54"/>
      </a:accent4>
      <a:accent5>
        <a:srgbClr val="99AEC9"/>
      </a:accent5>
      <a:accent6>
        <a:srgbClr val="003478"/>
      </a:accent6>
      <a:hlink>
        <a:srgbClr val="335D93"/>
      </a:hlink>
      <a:folHlink>
        <a:srgbClr val="4B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AB">
      <a:dk1>
        <a:srgbClr val="000000"/>
      </a:dk1>
      <a:lt1>
        <a:srgbClr val="FFFFFF"/>
      </a:lt1>
      <a:dk2>
        <a:srgbClr val="003478"/>
      </a:dk2>
      <a:lt2>
        <a:srgbClr val="99AEC9"/>
      </a:lt2>
      <a:accent1>
        <a:srgbClr val="8FCAE7"/>
      </a:accent1>
      <a:accent2>
        <a:srgbClr val="6685AE"/>
      </a:accent2>
      <a:accent3>
        <a:srgbClr val="335D93"/>
      </a:accent3>
      <a:accent4>
        <a:srgbClr val="4B4E54"/>
      </a:accent4>
      <a:accent5>
        <a:srgbClr val="99AEC9"/>
      </a:accent5>
      <a:accent6>
        <a:srgbClr val="003478"/>
      </a:accent6>
      <a:hlink>
        <a:srgbClr val="335D93"/>
      </a:hlink>
      <a:folHlink>
        <a:srgbClr val="4B4E5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</TotalTime>
  <Words>129</Words>
  <Application>Microsoft Office PowerPoint</Application>
  <PresentationFormat>Brugerdefineret</PresentationFormat>
  <Paragraphs>15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Yu Gothic</vt:lpstr>
      <vt:lpstr>Arial</vt:lpstr>
      <vt:lpstr>HelveticaNeueLT Std Lt Cn</vt:lpstr>
      <vt:lpstr>Palatino Linotype</vt:lpstr>
      <vt:lpstr>Verdana</vt:lpstr>
      <vt:lpstr>blank</vt:lpstr>
      <vt:lpstr>PowerPoint-præsentation</vt:lpstr>
      <vt:lpstr>PowerPoint-præsentation</vt:lpstr>
    </vt:vector>
  </TitlesOfParts>
  <Company>KAB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Cecilie Rønnow Eskelund</dc:creator>
  <cp:lastModifiedBy>Cecilie Ellis Weber</cp:lastModifiedBy>
  <cp:revision>9</cp:revision>
  <dcterms:created xsi:type="dcterms:W3CDTF">2017-04-10T10:37:18Z</dcterms:created>
  <dcterms:modified xsi:type="dcterms:W3CDTF">2020-09-25T12:10:52Z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KAB PowerPoint.html</vt:lpwstr>
  </property>
  <property fmtid="{D5CDD505-2E9C-101B-9397-08002B2CF9AE}" pid="5" name="SD_MenuGroup">
    <vt:lpwstr>Designskabeloner</vt:lpwstr>
  </property>
  <property fmtid="{D5CDD505-2E9C-101B-9397-08002B2CF9AE}" pid="6" name="ColorExtensionSet">
    <vt:lpwstr>*</vt:lpwstr>
  </property>
  <property fmtid="{D5CDD505-2E9C-101B-9397-08002B2CF9AE}" pid="7" name="SD_DocumentLanguageString">
    <vt:lpwstr>Dansk</vt:lpwstr>
  </property>
  <property fmtid="{D5CDD505-2E9C-101B-9397-08002B2CF9AE}" pid="8" name="SD_CtlText_Usersettings_Userprofile">
    <vt:lpwstr>CERE</vt:lpwstr>
  </property>
  <property fmtid="{D5CDD505-2E9C-101B-9397-08002B2CF9AE}" pid="9" name="SD_DocumentLanguage">
    <vt:lpwstr>da-DK</vt:lpwstr>
  </property>
  <property fmtid="{D5CDD505-2E9C-101B-9397-08002B2CF9AE}" pid="10" name="SD_UserprofileName">
    <vt:lpwstr>CERE</vt:lpwstr>
  </property>
  <property fmtid="{D5CDD505-2E9C-101B-9397-08002B2CF9AE}" pid="11" name="SD_OFF_ID">
    <vt:lpwstr>1</vt:lpwstr>
  </property>
  <property fmtid="{D5CDD505-2E9C-101B-9397-08002B2CF9AE}" pid="12" name="CurrentOfficeID">
    <vt:lpwstr>1</vt:lpwstr>
  </property>
  <property fmtid="{D5CDD505-2E9C-101B-9397-08002B2CF9AE}" pid="13" name="SD_OFF_Unit">
    <vt:lpwstr>KAB</vt:lpwstr>
  </property>
  <property fmtid="{D5CDD505-2E9C-101B-9397-08002B2CF9AE}" pid="14" name="SD_OFF_RealName">
    <vt:lpwstr>KAB</vt:lpwstr>
  </property>
  <property fmtid="{D5CDD505-2E9C-101B-9397-08002B2CF9AE}" pid="15" name="SD_OFF_Admin">
    <vt:lpwstr/>
  </property>
  <property fmtid="{D5CDD505-2E9C-101B-9397-08002B2CF9AE}" pid="16" name="SD_OFF_Address">
    <vt:lpwstr>Vester Voldgade 17*1552 København V</vt:lpwstr>
  </property>
  <property fmtid="{D5CDD505-2E9C-101B-9397-08002B2CF9AE}" pid="17" name="SD_OFF_LogoPP1">
    <vt:lpwstr>KAB2.emf</vt:lpwstr>
  </property>
  <property fmtid="{D5CDD505-2E9C-101B-9397-08002B2CF9AE}" pid="18" name="SD_OFF_PPScaleMode">
    <vt:lpwstr>ScaleToWidth</vt:lpwstr>
  </property>
  <property fmtid="{D5CDD505-2E9C-101B-9397-08002B2CF9AE}" pid="19" name="SD_OFF_PPPlaceholder">
    <vt:lpwstr>SD_ART_Logo</vt:lpwstr>
  </property>
  <property fmtid="{D5CDD505-2E9C-101B-9397-08002B2CF9AE}" pid="20" name="SD_OFF_Logo1">
    <vt:lpwstr>KAB.emf</vt:lpwstr>
  </property>
  <property fmtid="{D5CDD505-2E9C-101B-9397-08002B2CF9AE}" pid="21" name="SD_OFF_Logo1-2">
    <vt:lpwstr/>
  </property>
  <property fmtid="{D5CDD505-2E9C-101B-9397-08002B2CF9AE}" pid="22" name="SD_OFF_Logo2">
    <vt:lpwstr>KAB2.emf</vt:lpwstr>
  </property>
  <property fmtid="{D5CDD505-2E9C-101B-9397-08002B2CF9AE}" pid="23" name="SD_OFF_Slogan">
    <vt:lpwstr/>
  </property>
  <property fmtid="{D5CDD505-2E9C-101B-9397-08002B2CF9AE}" pid="24" name="SD_OFF_Logo1Width">
    <vt:lpwstr>3,6</vt:lpwstr>
  </property>
  <property fmtid="{D5CDD505-2E9C-101B-9397-08002B2CF9AE}" pid="25" name="SD_OFF_Logo1_X">
    <vt:lpwstr>16,2</vt:lpwstr>
  </property>
  <property fmtid="{D5CDD505-2E9C-101B-9397-08002B2CF9AE}" pid="26" name="SD_OFF_Logo1_Y">
    <vt:lpwstr>1,4</vt:lpwstr>
  </property>
  <property fmtid="{D5CDD505-2E9C-101B-9397-08002B2CF9AE}" pid="27" name="SD_OFF_Logo2Width">
    <vt:lpwstr>3,6</vt:lpwstr>
  </property>
  <property fmtid="{D5CDD505-2E9C-101B-9397-08002B2CF9AE}" pid="28" name="SD_OFF_Logo2_X">
    <vt:lpwstr>16,2</vt:lpwstr>
  </property>
  <property fmtid="{D5CDD505-2E9C-101B-9397-08002B2CF9AE}" pid="29" name="SD_OFF_Logo2_Y">
    <vt:lpwstr>1,4</vt:lpwstr>
  </property>
  <property fmtid="{D5CDD505-2E9C-101B-9397-08002B2CF9AE}" pid="30" name="SD_OFF_Phone|Fax">
    <vt:lpwstr>33 63 10 00|</vt:lpwstr>
  </property>
  <property fmtid="{D5CDD505-2E9C-101B-9397-08002B2CF9AE}" pid="31" name="SD_OFF_Email">
    <vt:lpwstr>kab@kab-bolig.dk</vt:lpwstr>
  </property>
  <property fmtid="{D5CDD505-2E9C-101B-9397-08002B2CF9AE}" pid="32" name="SD_OFF_Web">
    <vt:lpwstr>www.kab-bolig.dk</vt:lpwstr>
  </property>
  <property fmtid="{D5CDD505-2E9C-101B-9397-08002B2CF9AE}" pid="33" name="SD_OFF_CVR">
    <vt:lpwstr>56 81 59 10</vt:lpwstr>
  </property>
  <property fmtid="{D5CDD505-2E9C-101B-9397-08002B2CF9AE}" pid="34" name="SD_OFF_Hours01">
    <vt:lpwstr>Man-ons|10.00-14.30</vt:lpwstr>
  </property>
  <property fmtid="{D5CDD505-2E9C-101B-9397-08002B2CF9AE}" pid="35" name="SD_OFF_Hours02">
    <vt:lpwstr>Torsdag|10.00-18.00</vt:lpwstr>
  </property>
  <property fmtid="{D5CDD505-2E9C-101B-9397-08002B2CF9AE}" pid="36" name="SD_OFF_Hours03">
    <vt:lpwstr>Fredag|10.00-12.00</vt:lpwstr>
  </property>
  <property fmtid="{D5CDD505-2E9C-101B-9397-08002B2CF9AE}" pid="37" name="SD_OFF_Hours04">
    <vt:lpwstr/>
  </property>
  <property fmtid="{D5CDD505-2E9C-101B-9397-08002B2CF9AE}" pid="38" name="SD_OFF_Hours05">
    <vt:lpwstr/>
  </property>
  <property fmtid="{D5CDD505-2E9C-101B-9397-08002B2CF9AE}" pid="39" name="SD_OFF_PhoneHours01">
    <vt:lpwstr>Man-ons|09.00-15.30</vt:lpwstr>
  </property>
  <property fmtid="{D5CDD505-2E9C-101B-9397-08002B2CF9AE}" pid="40" name="SD_OFF_PhoneHours02">
    <vt:lpwstr>Torsdag|10.00-18.00</vt:lpwstr>
  </property>
  <property fmtid="{D5CDD505-2E9C-101B-9397-08002B2CF9AE}" pid="41" name="SD_OFF_PhoneHours03">
    <vt:lpwstr>Fredag|09.00-13.00</vt:lpwstr>
  </property>
  <property fmtid="{D5CDD505-2E9C-101B-9397-08002B2CF9AE}" pid="42" name="SD_OFF_PhoneHours04">
    <vt:lpwstr/>
  </property>
  <property fmtid="{D5CDD505-2E9C-101B-9397-08002B2CF9AE}" pid="43" name="SD_OFF_PhoneHours05">
    <vt:lpwstr/>
  </property>
  <property fmtid="{D5CDD505-2E9C-101B-9397-08002B2CF9AE}" pid="44" name="SD_OFF_ArtworkDefinition">
    <vt:lpwstr>KAB</vt:lpwstr>
  </property>
  <property fmtid="{D5CDD505-2E9C-101B-9397-08002B2CF9AE}" pid="45" name="LastCompletedArtworkDefinition">
    <vt:lpwstr>KAB</vt:lpwstr>
  </property>
  <property fmtid="{D5CDD505-2E9C-101B-9397-08002B2CF9AE}" pid="46" name="SD_USR_Name">
    <vt:lpwstr>Cecilie Rønnow Eskelund</vt:lpwstr>
  </property>
  <property fmtid="{D5CDD505-2E9C-101B-9397-08002B2CF9AE}" pid="47" name="SD_USR_Title">
    <vt:lpwstr>Konsulent</vt:lpwstr>
  </property>
  <property fmtid="{D5CDD505-2E9C-101B-9397-08002B2CF9AE}" pid="48" name="SD_USR_DirectPhone">
    <vt:lpwstr>33 63 13 79</vt:lpwstr>
  </property>
  <property fmtid="{D5CDD505-2E9C-101B-9397-08002B2CF9AE}" pid="49" name="SD_USR_DirectEmail">
    <vt:lpwstr>cere@kab-bolig.dk</vt:lpwstr>
  </property>
  <property fmtid="{D5CDD505-2E9C-101B-9397-08002B2CF9AE}" pid="50" name="SD_USR_Address">
    <vt:lpwstr>Vester Voldgade 17_x000d_
1552 København V</vt:lpwstr>
  </property>
  <property fmtid="{D5CDD505-2E9C-101B-9397-08002B2CF9AE}" pid="51" name="SD_USR_Fax">
    <vt:lpwstr>33 63 10 01</vt:lpwstr>
  </property>
  <property fmtid="{D5CDD505-2E9C-101B-9397-08002B2CF9AE}" pid="52" name="SD_USR_Phone">
    <vt:lpwstr>33 63 10 00</vt:lpwstr>
  </property>
  <property fmtid="{D5CDD505-2E9C-101B-9397-08002B2CF9AE}" pid="53" name="SD_USR_Email">
    <vt:lpwstr>kab@kab-bolig.dk</vt:lpwstr>
  </property>
  <property fmtid="{D5CDD505-2E9C-101B-9397-08002B2CF9AE}" pid="54" name="SD_USR_Web">
    <vt:lpwstr>www.kab-bolig.dk</vt:lpwstr>
  </property>
  <property fmtid="{D5CDD505-2E9C-101B-9397-08002B2CF9AE}" pid="55" name="SD_USR_CVR">
    <vt:lpwstr>56 81 59 10</vt:lpwstr>
  </property>
  <property fmtid="{D5CDD505-2E9C-101B-9397-08002B2CF9AE}" pid="56" name="SD_USR_Hours01">
    <vt:lpwstr>10.00-14.30</vt:lpwstr>
  </property>
  <property fmtid="{D5CDD505-2E9C-101B-9397-08002B2CF9AE}" pid="57" name="SD_USR_Days01">
    <vt:lpwstr>Man-ons</vt:lpwstr>
  </property>
  <property fmtid="{D5CDD505-2E9C-101B-9397-08002B2CF9AE}" pid="58" name="SD_USR_Hours02">
    <vt:lpwstr>10.00-18.00</vt:lpwstr>
  </property>
  <property fmtid="{D5CDD505-2E9C-101B-9397-08002B2CF9AE}" pid="59" name="SD_USR_Days02">
    <vt:lpwstr>Torsdag</vt:lpwstr>
  </property>
  <property fmtid="{D5CDD505-2E9C-101B-9397-08002B2CF9AE}" pid="60" name="SD_USR_Hours03">
    <vt:lpwstr>10.00-12.00</vt:lpwstr>
  </property>
  <property fmtid="{D5CDD505-2E9C-101B-9397-08002B2CF9AE}" pid="61" name="SD_USR_Days03">
    <vt:lpwstr>Fredag</vt:lpwstr>
  </property>
  <property fmtid="{D5CDD505-2E9C-101B-9397-08002B2CF9AE}" pid="62" name="SD_USR_Hours04">
    <vt:lpwstr/>
  </property>
  <property fmtid="{D5CDD505-2E9C-101B-9397-08002B2CF9AE}" pid="63" name="SD_USR_Days04">
    <vt:lpwstr/>
  </property>
  <property fmtid="{D5CDD505-2E9C-101B-9397-08002B2CF9AE}" pid="64" name="SD_USR_Hours05">
    <vt:lpwstr/>
  </property>
  <property fmtid="{D5CDD505-2E9C-101B-9397-08002B2CF9AE}" pid="65" name="SD_USR_Days05">
    <vt:lpwstr/>
  </property>
  <property fmtid="{D5CDD505-2E9C-101B-9397-08002B2CF9AE}" pid="66" name="SD_USR_PhoneHours01">
    <vt:lpwstr>09.00-15.30</vt:lpwstr>
  </property>
  <property fmtid="{D5CDD505-2E9C-101B-9397-08002B2CF9AE}" pid="67" name="SD_USR_PhoneDays01">
    <vt:lpwstr>Man-ons</vt:lpwstr>
  </property>
  <property fmtid="{D5CDD505-2E9C-101B-9397-08002B2CF9AE}" pid="68" name="SD_USR_PhoneHours02">
    <vt:lpwstr>10.00-18.00</vt:lpwstr>
  </property>
  <property fmtid="{D5CDD505-2E9C-101B-9397-08002B2CF9AE}" pid="69" name="SD_USR_PhoneDays02">
    <vt:lpwstr>Torsdag</vt:lpwstr>
  </property>
  <property fmtid="{D5CDD505-2E9C-101B-9397-08002B2CF9AE}" pid="70" name="SD_USR_PhoneHours03">
    <vt:lpwstr>09.00-13.00</vt:lpwstr>
  </property>
  <property fmtid="{D5CDD505-2E9C-101B-9397-08002B2CF9AE}" pid="71" name="SD_USR_PhoneDays03">
    <vt:lpwstr>Fredag</vt:lpwstr>
  </property>
  <property fmtid="{D5CDD505-2E9C-101B-9397-08002B2CF9AE}" pid="72" name="SD_USR_PhoneHours04">
    <vt:lpwstr/>
  </property>
  <property fmtid="{D5CDD505-2E9C-101B-9397-08002B2CF9AE}" pid="73" name="SD_USR_PhoneDays04">
    <vt:lpwstr/>
  </property>
  <property fmtid="{D5CDD505-2E9C-101B-9397-08002B2CF9AE}" pid="74" name="SD_USR_PhoneHours05">
    <vt:lpwstr/>
  </property>
  <property fmtid="{D5CDD505-2E9C-101B-9397-08002B2CF9AE}" pid="75" name="SD_USR_PhoneDays05">
    <vt:lpwstr/>
  </property>
  <property fmtid="{D5CDD505-2E9C-101B-9397-08002B2CF9AE}" pid="76" name="DocumentInfoFinished">
    <vt:lpwstr>True</vt:lpwstr>
  </property>
</Properties>
</file>